
<file path=[Content_Types].xml><?xml version="1.0" encoding="utf-8"?>
<Types xmlns="http://schemas.openxmlformats.org/package/2006/content-types">
  <Default Extension="xml" ContentType="application/xml"/>
  <Default Extension="jpeg" ContentType="image/jpeg"/>
  <Default Extension="JPG" ContentType="image/.jpg"/>
  <Default Extension="png" ContentType="image/png"/>
  <Default Extension="mp3" ContentType="audio/mp3"/>
  <Default Extension="rels" ContentType="application/vnd.openxmlformats-package.relationships+xml"/>
  <Override PartName="/customXml/itemProps2.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3.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3" r:id="rId3"/>
    <p:sldMasterId id="2147483657" r:id="rId4"/>
  </p:sldMasterIdLst>
  <p:notesMasterIdLst>
    <p:notesMasterId r:id="rId6"/>
  </p:notesMasterIdLst>
  <p:handoutMasterIdLst>
    <p:handoutMasterId r:id="rId30"/>
  </p:handoutMasterIdLst>
  <p:sldIdLst>
    <p:sldId id="256" r:id="rId5"/>
    <p:sldId id="383" r:id="rId7"/>
    <p:sldId id="258" r:id="rId8"/>
    <p:sldId id="260" r:id="rId9"/>
    <p:sldId id="261" r:id="rId10"/>
    <p:sldId id="417" r:id="rId11"/>
    <p:sldId id="418" r:id="rId12"/>
    <p:sldId id="264" r:id="rId13"/>
    <p:sldId id="384" r:id="rId14"/>
    <p:sldId id="267" r:id="rId15"/>
    <p:sldId id="270" r:id="rId16"/>
    <p:sldId id="446" r:id="rId17"/>
    <p:sldId id="447" r:id="rId18"/>
    <p:sldId id="448" r:id="rId19"/>
    <p:sldId id="419" r:id="rId20"/>
    <p:sldId id="269" r:id="rId21"/>
    <p:sldId id="449" r:id="rId22"/>
    <p:sldId id="385" r:id="rId23"/>
    <p:sldId id="272" r:id="rId24"/>
    <p:sldId id="386" r:id="rId25"/>
    <p:sldId id="280" r:id="rId26"/>
    <p:sldId id="286" r:id="rId27"/>
    <p:sldId id="287" r:id="rId28"/>
    <p:sldId id="388" r:id="rId29"/>
  </p:sldIdLst>
  <p:sldSz cx="12192000" cy="6858000"/>
  <p:notesSz cx="6858000" cy="9144000"/>
  <p:custDataLst>
    <p:tags r:id="rId36"/>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C97CE"/>
    <a:srgbClr val="A0B4DC"/>
    <a:srgbClr val="6A89C8"/>
    <a:srgbClr val="A3B6DD"/>
    <a:srgbClr val="77CBC3"/>
    <a:srgbClr val="C9EAE7"/>
    <a:srgbClr val="C4EEE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778" autoAdjust="0"/>
    <p:restoredTop sz="94660"/>
  </p:normalViewPr>
  <p:slideViewPr>
    <p:cSldViewPr snapToGrid="0">
      <p:cViewPr>
        <p:scale>
          <a:sx n="100" d="100"/>
          <a:sy n="100" d="100"/>
        </p:scale>
        <p:origin x="234" y="354"/>
      </p:cViewPr>
      <p:guideLst/>
    </p:cSldViewPr>
  </p:slideViewPr>
  <p:notesTextViewPr>
    <p:cViewPr>
      <p:scale>
        <a:sx n="1" d="1"/>
        <a:sy n="1" d="1"/>
      </p:scale>
      <p:origin x="0" y="0"/>
    </p:cViewPr>
  </p:notesTextViewPr>
  <p:sorterViewPr>
    <p:cViewPr varScale="1">
      <p:scale>
        <a:sx n="100" d="100"/>
        <a:sy n="100" d="100"/>
      </p:scale>
      <p:origin x="0" y="0"/>
    </p:cViewPr>
  </p:sorterViewPr>
  <p:notesViewPr>
    <p:cSldViewPr snapToGrid="0">
      <p:cViewPr varScale="1">
        <p:scale>
          <a:sx n="87" d="100"/>
          <a:sy n="87" d="100"/>
        </p:scale>
        <p:origin x="3840" y="78"/>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4.xml"/><Relationship Id="rId8" Type="http://schemas.openxmlformats.org/officeDocument/2006/relationships/slide" Target="slides/slide3.xml"/><Relationship Id="rId7" Type="http://schemas.openxmlformats.org/officeDocument/2006/relationships/slide" Target="slides/slide2.xml"/><Relationship Id="rId6" Type="http://schemas.openxmlformats.org/officeDocument/2006/relationships/notesMaster" Target="notesMasters/notesMaster1.xml"/><Relationship Id="rId5" Type="http://schemas.openxmlformats.org/officeDocument/2006/relationships/slide" Target="slides/slide1.xml"/><Relationship Id="rId4" Type="http://schemas.openxmlformats.org/officeDocument/2006/relationships/slideMaster" Target="slideMasters/slideMaster3.xml"/><Relationship Id="rId36" Type="http://schemas.openxmlformats.org/officeDocument/2006/relationships/tags" Target="tags/tag3.xml"/><Relationship Id="rId35" Type="http://schemas.openxmlformats.org/officeDocument/2006/relationships/customXml" Target="../customXml/item1.xml"/><Relationship Id="rId34" Type="http://schemas.openxmlformats.org/officeDocument/2006/relationships/customXmlProps" Target="../customXml/itemProps2.xml"/><Relationship Id="rId33" Type="http://schemas.openxmlformats.org/officeDocument/2006/relationships/tableStyles" Target="tableStyles.xml"/><Relationship Id="rId32" Type="http://schemas.openxmlformats.org/officeDocument/2006/relationships/viewProps" Target="viewProps.xml"/><Relationship Id="rId31" Type="http://schemas.openxmlformats.org/officeDocument/2006/relationships/presProps" Target="presProps.xml"/><Relationship Id="rId30" Type="http://schemas.openxmlformats.org/officeDocument/2006/relationships/handoutMaster" Target="handoutMasters/handoutMaster1.xml"/><Relationship Id="rId3" Type="http://schemas.openxmlformats.org/officeDocument/2006/relationships/slideMaster" Target="slideMasters/slideMaster2.xml"/><Relationship Id="rId29" Type="http://schemas.openxmlformats.org/officeDocument/2006/relationships/slide" Target="slides/slide24.xml"/><Relationship Id="rId28" Type="http://schemas.openxmlformats.org/officeDocument/2006/relationships/slide" Target="slides/slide23.xml"/><Relationship Id="rId27" Type="http://schemas.openxmlformats.org/officeDocument/2006/relationships/slide" Target="slides/slide22.xml"/><Relationship Id="rId26" Type="http://schemas.openxmlformats.org/officeDocument/2006/relationships/slide" Target="slides/slide21.xml"/><Relationship Id="rId25" Type="http://schemas.openxmlformats.org/officeDocument/2006/relationships/slide" Target="slides/slide20.xml"/><Relationship Id="rId24" Type="http://schemas.openxmlformats.org/officeDocument/2006/relationships/slide" Target="slides/slide19.xml"/><Relationship Id="rId23" Type="http://schemas.openxmlformats.org/officeDocument/2006/relationships/slide" Target="slides/slide18.xml"/><Relationship Id="rId22" Type="http://schemas.openxmlformats.org/officeDocument/2006/relationships/slide" Target="slides/slide17.xml"/><Relationship Id="rId21" Type="http://schemas.openxmlformats.org/officeDocument/2006/relationships/slide" Target="slides/slide16.xml"/><Relationship Id="rId20" Type="http://schemas.openxmlformats.org/officeDocument/2006/relationships/slide" Target="slides/slide15.xml"/><Relationship Id="rId2" Type="http://schemas.openxmlformats.org/officeDocument/2006/relationships/theme" Target="theme/theme1.xml"/><Relationship Id="rId19" Type="http://schemas.openxmlformats.org/officeDocument/2006/relationships/slide" Target="slides/slide14.xml"/><Relationship Id="rId18" Type="http://schemas.openxmlformats.org/officeDocument/2006/relationships/slide" Target="slides/slide13.xml"/><Relationship Id="rId17" Type="http://schemas.openxmlformats.org/officeDocument/2006/relationships/slide" Target="slides/slide12.xml"/><Relationship Id="rId16" Type="http://schemas.openxmlformats.org/officeDocument/2006/relationships/slide" Target="slides/slide11.xml"/><Relationship Id="rId15" Type="http://schemas.openxmlformats.org/officeDocument/2006/relationships/slide" Target="slides/slide10.xml"/><Relationship Id="rId14" Type="http://schemas.openxmlformats.org/officeDocument/2006/relationships/slide" Target="slides/slide9.xml"/><Relationship Id="rId13" Type="http://schemas.openxmlformats.org/officeDocument/2006/relationships/slide" Target="slides/slide8.xml"/><Relationship Id="rId12" Type="http://schemas.openxmlformats.org/officeDocument/2006/relationships/slide" Target="slides/slide7.xml"/><Relationship Id="rId11" Type="http://schemas.openxmlformats.org/officeDocument/2006/relationships/slide" Target="slides/slide6.xml"/><Relationship Id="rId10" Type="http://schemas.openxmlformats.org/officeDocument/2006/relationships/slide" Target="slides/slide5.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689A7DF-269A-4832-9D40-5BAB407942BB}"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F9EF65F-6E1C-4631-91AE-ED5E5A508D05}"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E88B72A-D5E4-4447-8430-AECFF569E1B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AA475EC-E70E-49C3-AB21-D4422D60F500}"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A8FA7F2-166D-48FB-BBEA-8C53B6EE3EAB}"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342900" rtl="0" eaLnBrk="1" fontAlgn="auto" latinLnBrk="0" hangingPunct="1">
              <a:lnSpc>
                <a:spcPct val="100000"/>
              </a:lnSpc>
              <a:spcBef>
                <a:spcPts val="0"/>
              </a:spcBef>
              <a:spcAft>
                <a:spcPts val="0"/>
              </a:spcAft>
              <a:buClrTx/>
              <a:buSzTx/>
              <a:buFontTx/>
              <a:buNone/>
              <a:defRPr/>
            </a:pPr>
            <a:fld id="{D712715C-60D8-4442-95C1-470452B8606C}" type="slidenum">
              <a:rPr kumimoji="1"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1"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342900" rtl="0" eaLnBrk="1" fontAlgn="auto" latinLnBrk="0" hangingPunct="1">
              <a:lnSpc>
                <a:spcPct val="100000"/>
              </a:lnSpc>
              <a:spcBef>
                <a:spcPts val="0"/>
              </a:spcBef>
              <a:spcAft>
                <a:spcPts val="0"/>
              </a:spcAft>
              <a:buClrTx/>
              <a:buSzTx/>
              <a:buFontTx/>
              <a:buNone/>
              <a:defRPr/>
            </a:pPr>
            <a:fld id="{D712715C-60D8-4442-95C1-470452B8606C}" type="slidenum">
              <a:rPr kumimoji="1"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1"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342900" rtl="0" eaLnBrk="1" fontAlgn="auto" latinLnBrk="0" hangingPunct="1">
              <a:lnSpc>
                <a:spcPct val="100000"/>
              </a:lnSpc>
              <a:spcBef>
                <a:spcPts val="0"/>
              </a:spcBef>
              <a:spcAft>
                <a:spcPts val="0"/>
              </a:spcAft>
              <a:buClrTx/>
              <a:buSzTx/>
              <a:buFontTx/>
              <a:buNone/>
              <a:defRPr/>
            </a:pPr>
            <a:fld id="{D712715C-60D8-4442-95C1-470452B8606C}" type="slidenum">
              <a:rPr kumimoji="1"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1"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342900" rtl="0" eaLnBrk="1" fontAlgn="auto" latinLnBrk="0" hangingPunct="1">
              <a:lnSpc>
                <a:spcPct val="100000"/>
              </a:lnSpc>
              <a:spcBef>
                <a:spcPts val="0"/>
              </a:spcBef>
              <a:spcAft>
                <a:spcPts val="0"/>
              </a:spcAft>
              <a:buClrTx/>
              <a:buSzTx/>
              <a:buFontTx/>
              <a:buNone/>
              <a:defRPr/>
            </a:pPr>
            <a:fld id="{D712715C-60D8-4442-95C1-470452B8606C}" type="slidenum">
              <a:rPr kumimoji="1"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1"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A8FA7F2-166D-48FB-BBEA-8C53B6EE3EAB}"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342900" rtl="0" eaLnBrk="1" fontAlgn="auto" latinLnBrk="0" hangingPunct="1">
              <a:lnSpc>
                <a:spcPct val="100000"/>
              </a:lnSpc>
              <a:spcBef>
                <a:spcPts val="0"/>
              </a:spcBef>
              <a:spcAft>
                <a:spcPts val="0"/>
              </a:spcAft>
              <a:buClrTx/>
              <a:buSzTx/>
              <a:buFontTx/>
              <a:buNone/>
              <a:defRPr/>
            </a:pPr>
            <a:fld id="{D712715C-60D8-4442-95C1-470452B8606C}" type="slidenum">
              <a:rPr kumimoji="1"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1"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A8FA7F2-166D-48FB-BBEA-8C53B6EE3EAB}"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342900" rtl="0" eaLnBrk="1" fontAlgn="auto" latinLnBrk="0" hangingPunct="1">
              <a:lnSpc>
                <a:spcPct val="100000"/>
              </a:lnSpc>
              <a:spcBef>
                <a:spcPts val="0"/>
              </a:spcBef>
              <a:spcAft>
                <a:spcPts val="0"/>
              </a:spcAft>
              <a:buClrTx/>
              <a:buSzTx/>
              <a:buFontTx/>
              <a:buNone/>
              <a:defRPr/>
            </a:pPr>
            <a:fld id="{D712715C-60D8-4442-95C1-470452B8606C}" type="slidenum">
              <a:rPr kumimoji="1"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1"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342900" rtl="0" eaLnBrk="1" fontAlgn="auto" latinLnBrk="0" hangingPunct="1">
              <a:lnSpc>
                <a:spcPct val="100000"/>
              </a:lnSpc>
              <a:spcBef>
                <a:spcPts val="0"/>
              </a:spcBef>
              <a:spcAft>
                <a:spcPts val="0"/>
              </a:spcAft>
              <a:buClrTx/>
              <a:buSzTx/>
              <a:buFontTx/>
              <a:buNone/>
              <a:defRPr/>
            </a:pPr>
            <a:fld id="{D712715C-60D8-4442-95C1-470452B8606C}" type="slidenum">
              <a:rPr kumimoji="1"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1"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342900" rtl="0" eaLnBrk="1" fontAlgn="auto" latinLnBrk="0" hangingPunct="1">
              <a:lnSpc>
                <a:spcPct val="100000"/>
              </a:lnSpc>
              <a:spcBef>
                <a:spcPts val="0"/>
              </a:spcBef>
              <a:spcAft>
                <a:spcPts val="0"/>
              </a:spcAft>
              <a:buClrTx/>
              <a:buSzTx/>
              <a:buFontTx/>
              <a:buNone/>
              <a:defRPr/>
            </a:pPr>
            <a:fld id="{D712715C-60D8-4442-95C1-470452B8606C}" type="slidenum">
              <a:rPr kumimoji="1"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1"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A8FA7F2-166D-48FB-BBEA-8C53B6EE3EAB}"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A8FA7F2-166D-48FB-BBEA-8C53B6EE3EAB}"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A8FA7F2-166D-48FB-BBEA-8C53B6EE3EAB}"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342900" rtl="0" eaLnBrk="1" fontAlgn="auto" latinLnBrk="0" hangingPunct="1">
              <a:lnSpc>
                <a:spcPct val="100000"/>
              </a:lnSpc>
              <a:spcBef>
                <a:spcPts val="0"/>
              </a:spcBef>
              <a:spcAft>
                <a:spcPts val="0"/>
              </a:spcAft>
              <a:buClrTx/>
              <a:buSzTx/>
              <a:buFontTx/>
              <a:buNone/>
              <a:defRPr/>
            </a:pPr>
            <a:fld id="{D712715C-60D8-4442-95C1-470452B8606C}" type="slidenum">
              <a:rPr kumimoji="1"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1"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342900" rtl="0" eaLnBrk="1" fontAlgn="auto" latinLnBrk="0" hangingPunct="1">
              <a:lnSpc>
                <a:spcPct val="100000"/>
              </a:lnSpc>
              <a:spcBef>
                <a:spcPts val="0"/>
              </a:spcBef>
              <a:spcAft>
                <a:spcPts val="0"/>
              </a:spcAft>
              <a:buClrTx/>
              <a:buSzTx/>
              <a:buFontTx/>
              <a:buNone/>
              <a:defRPr/>
            </a:pPr>
            <a:fld id="{D712715C-60D8-4442-95C1-470452B8606C}" type="slidenum">
              <a:rPr kumimoji="1"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1"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A8FA7F2-166D-48FB-BBEA-8C53B6EE3EAB}"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dirty="0"/>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pPr marL="0" marR="0" lvl="0" indent="0" algn="r" defTabSz="342900" rtl="0" eaLnBrk="1" fontAlgn="auto" latinLnBrk="0" hangingPunct="1">
              <a:lnSpc>
                <a:spcPct val="100000"/>
              </a:lnSpc>
              <a:spcBef>
                <a:spcPts val="0"/>
              </a:spcBef>
              <a:spcAft>
                <a:spcPts val="0"/>
              </a:spcAft>
              <a:buClrTx/>
              <a:buSzTx/>
              <a:buFontTx/>
              <a:buNone/>
              <a:defRPr/>
            </a:pPr>
            <a:fld id="{C9054CEC-105C-4A6A-9456-DBE647A13BE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342900" rtl="0" eaLnBrk="1" fontAlgn="auto" latinLnBrk="0" hangingPunct="1">
              <a:lnSpc>
                <a:spcPct val="100000"/>
              </a:lnSpc>
              <a:spcBef>
                <a:spcPts val="0"/>
              </a:spcBef>
              <a:spcAft>
                <a:spcPts val="0"/>
              </a:spcAft>
              <a:buClrTx/>
              <a:buSzTx/>
              <a:buFontTx/>
              <a:buNone/>
              <a:defRPr/>
            </a:pPr>
            <a:fld id="{D712715C-60D8-4442-95C1-470452B8606C}" type="slidenum">
              <a:rPr kumimoji="1"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1"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A8FA7F2-166D-48FB-BBEA-8C53B6EE3EAB}"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500" advClick="0" advTm="2000">
        <p:random/>
      </p:transition>
    </mc:Choice>
    <mc:Fallback>
      <p:transition spd="slow" advClick="0" advTm="2000">
        <p:random/>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6" name="直角三角形 5"/>
          <p:cNvSpPr/>
          <p:nvPr userDrawn="1"/>
        </p:nvSpPr>
        <p:spPr>
          <a:xfrm rot="13502129" flipV="1">
            <a:off x="-1115477" y="-3282843"/>
            <a:ext cx="6486441" cy="6486441"/>
          </a:xfrm>
          <a:prstGeom prst="rtTriangle">
            <a:avLst/>
          </a:prstGeom>
          <a:solidFill>
            <a:srgbClr val="C9EAE7"/>
          </a:solidFill>
          <a:ln>
            <a:noFill/>
          </a:ln>
          <a:effectLst>
            <a:outerShdw blurRad="50800" dist="635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直角三角形 6"/>
          <p:cNvSpPr/>
          <p:nvPr userDrawn="1"/>
        </p:nvSpPr>
        <p:spPr>
          <a:xfrm rot="8097871">
            <a:off x="6104837" y="5907266"/>
            <a:ext cx="1914102" cy="1901468"/>
          </a:xfrm>
          <a:prstGeom prst="rtTriangle">
            <a:avLst/>
          </a:prstGeom>
          <a:solidFill>
            <a:srgbClr val="77CBC3"/>
          </a:solidFill>
          <a:ln>
            <a:noFill/>
          </a:ln>
          <a:effectLst>
            <a:outerShdw blurRad="50800" dist="635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 name="直角三角形 7"/>
          <p:cNvSpPr/>
          <p:nvPr userDrawn="1"/>
        </p:nvSpPr>
        <p:spPr>
          <a:xfrm rot="13502129" flipV="1">
            <a:off x="-423526" y="-2550665"/>
            <a:ext cx="5101330" cy="5101330"/>
          </a:xfrm>
          <a:prstGeom prst="rtTriangle">
            <a:avLst/>
          </a:prstGeom>
          <a:solidFill>
            <a:srgbClr val="77CBC3"/>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 name="直角三角形 8"/>
          <p:cNvSpPr/>
          <p:nvPr userDrawn="1"/>
        </p:nvSpPr>
        <p:spPr>
          <a:xfrm rot="8097871">
            <a:off x="7457374" y="4763905"/>
            <a:ext cx="4188187" cy="4188187"/>
          </a:xfrm>
          <a:prstGeom prst="rtTriangle">
            <a:avLst/>
          </a:prstGeom>
          <a:solidFill>
            <a:srgbClr val="C9EAE7"/>
          </a:solidFill>
          <a:ln>
            <a:noFill/>
          </a:ln>
          <a:effectLst>
            <a:outerShdw blurRad="50800" dist="635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3" name="图片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Click="0" advTm="2000">
        <p:random/>
      </p:transition>
    </mc:Choice>
    <mc:Fallback>
      <p:transition spd="slow" advClick="0" advTm="2000">
        <p:random/>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
        <p:nvSpPr>
          <p:cNvPr id="8" name="灯片编号占位符 8"/>
          <p:cNvSpPr txBox="1"/>
          <p:nvPr userDrawn="1"/>
        </p:nvSpPr>
        <p:spPr>
          <a:xfrm>
            <a:off x="5807968" y="6406249"/>
            <a:ext cx="576064" cy="288122"/>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B1E90B88-C309-4CD3-A6BC-57E9541D5A57}" type="slidenum">
              <a:rPr lang="zh-CN" altLang="en-US" sz="1065" smtClean="0"/>
            </a:fld>
            <a:endParaRPr lang="zh-CN" altLang="en-US" sz="1065" dirty="0"/>
          </a:p>
        </p:txBody>
      </p:sp>
    </p:spTree>
  </p:cSld>
  <p:clrMapOvr>
    <a:masterClrMapping/>
  </p:clrMapOvr>
  <mc:AlternateContent xmlns:mc="http://schemas.openxmlformats.org/markup-compatibility/2006">
    <mc:Choice xmlns:p14="http://schemas.microsoft.com/office/powerpoint/2010/main" Requires="p14">
      <p:transition spd="slow" p14:dur="1500" advClick="0" advTm="2000">
        <p:random/>
      </p:transition>
    </mc:Choice>
    <mc:Fallback>
      <p:transition spd="slow" advClick="0" advTm="2000">
        <p:random/>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500" advClick="0" advTm="2000">
        <p:random/>
      </p:transition>
    </mc:Choice>
    <mc:Fallback>
      <p:transition spd="slow" advClick="0" advTm="2000">
        <p:random/>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500" advClick="0" advTm="2000">
        <p:random/>
      </p:transition>
    </mc:Choice>
    <mc:Fallback>
      <p:transition spd="slow" advClick="0" advTm="2000">
        <p:random/>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showMasterSp="0">
  <p:cSld name="空白">
    <p:bg>
      <p:bgPr>
        <a:solidFill>
          <a:schemeClr val="bg1">
            <a:lumMod val="95000"/>
          </a:schemeClr>
        </a:solidFill>
        <a:effectLst/>
      </p:bgPr>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500" advClick="0" advTm="2000">
        <p:random/>
      </p:transition>
    </mc:Choice>
    <mc:Fallback>
      <p:transition spd="slow" advClick="0" advTm="2000">
        <p:random/>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showMasterSp="0">
  <p:cSld name="1_空白">
    <p:bg>
      <p:bgPr>
        <a:solidFill>
          <a:schemeClr val="bg1">
            <a:lumMod val="95000"/>
            <a:alpha val="29000"/>
          </a:schemeClr>
        </a:solidFill>
        <a:effectLst/>
      </p:bgPr>
    </p:bg>
    <p:spTree>
      <p:nvGrpSpPr>
        <p:cNvPr id="1" name=""/>
        <p:cNvGrpSpPr/>
        <p:nvPr/>
      </p:nvGrpSpPr>
      <p:grpSpPr>
        <a:xfrm>
          <a:off x="0" y="0"/>
          <a:ext cx="0" cy="0"/>
          <a:chOff x="0" y="0"/>
          <a:chExt cx="0" cy="0"/>
        </a:xfrm>
      </p:grpSpPr>
      <p:sp>
        <p:nvSpPr>
          <p:cNvPr id="5" name="平行四边形 4"/>
          <p:cNvSpPr/>
          <p:nvPr userDrawn="1"/>
        </p:nvSpPr>
        <p:spPr>
          <a:xfrm rot="10800000">
            <a:off x="276224" y="368756"/>
            <a:ext cx="392555" cy="350705"/>
          </a:xfrm>
          <a:prstGeom prst="parallelogram">
            <a:avLst>
              <a:gd name="adj" fmla="val 65230"/>
            </a:avLst>
          </a:prstGeom>
          <a:solidFill>
            <a:srgbClr val="6A89C8">
              <a:alpha val="63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平行四边形 5"/>
          <p:cNvSpPr/>
          <p:nvPr userDrawn="1"/>
        </p:nvSpPr>
        <p:spPr>
          <a:xfrm rot="10800000">
            <a:off x="66674" y="368756"/>
            <a:ext cx="392555" cy="350705"/>
          </a:xfrm>
          <a:prstGeom prst="parallelogram">
            <a:avLst>
              <a:gd name="adj" fmla="val 65230"/>
            </a:avLst>
          </a:prstGeom>
          <a:solidFill>
            <a:srgbClr val="6A89C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Click="0" advTm="2000">
        <p:random/>
      </p:transition>
    </mc:Choice>
    <mc:Fallback>
      <p:transition spd="slow" advClick="0" advTm="2000">
        <p:random/>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自定义版式">
    <p:bg>
      <p:bgPr>
        <a:solidFill>
          <a:schemeClr val="accent1"/>
        </a:solidFill>
        <a:effectLst/>
      </p:bgPr>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500" advClick="0" advTm="2000">
        <p:random/>
      </p:transition>
    </mc:Choice>
    <mc:Fallback>
      <p:transition spd="slow" advClick="0" advTm="2000">
        <p:random/>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标题幻灯片">
    <p:bg>
      <p:bgPr>
        <a:solidFill>
          <a:schemeClr val="bg1">
            <a:lumMod val="95000"/>
          </a:schemeClr>
        </a:solidFill>
        <a:effectLst/>
      </p:bgPr>
    </p:bg>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8035C5D1-AD16-4B01-871F-DE047A6CFB6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BCDE635-3FC4-4B83-A3D1-632FFA341E9A}"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Click="0" advTm="2000">
        <p:random/>
      </p:transition>
    </mc:Choice>
    <mc:Fallback>
      <p:transition spd="slow" advClick="0" advTm="2000">
        <p:random/>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sp>
        <p:nvSpPr>
          <p:cNvPr id="6" name="直角三角形 5"/>
          <p:cNvSpPr/>
          <p:nvPr userDrawn="1"/>
        </p:nvSpPr>
        <p:spPr>
          <a:xfrm rot="13502129" flipV="1">
            <a:off x="-1115477" y="-3282843"/>
            <a:ext cx="6486441" cy="6486441"/>
          </a:xfrm>
          <a:prstGeom prst="rtTriangle">
            <a:avLst/>
          </a:prstGeom>
          <a:solidFill>
            <a:srgbClr val="A0B4DC"/>
          </a:solidFill>
          <a:ln>
            <a:noFill/>
          </a:ln>
          <a:effectLst>
            <a:outerShdw blurRad="50800" dist="635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直角三角形 6"/>
          <p:cNvSpPr/>
          <p:nvPr userDrawn="1"/>
        </p:nvSpPr>
        <p:spPr>
          <a:xfrm rot="8097871">
            <a:off x="6104837" y="5907266"/>
            <a:ext cx="1914102" cy="1901468"/>
          </a:xfrm>
          <a:prstGeom prst="rtTriangle">
            <a:avLst/>
          </a:prstGeom>
          <a:solidFill>
            <a:srgbClr val="6A89C8"/>
          </a:solidFill>
          <a:ln>
            <a:noFill/>
          </a:ln>
          <a:effectLst>
            <a:outerShdw blurRad="50800" dist="635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 name="直角三角形 7"/>
          <p:cNvSpPr/>
          <p:nvPr userDrawn="1"/>
        </p:nvSpPr>
        <p:spPr>
          <a:xfrm rot="13502129" flipV="1">
            <a:off x="-423526" y="-2550665"/>
            <a:ext cx="5101330" cy="5101330"/>
          </a:xfrm>
          <a:prstGeom prst="rtTriangle">
            <a:avLst/>
          </a:prstGeom>
          <a:solidFill>
            <a:srgbClr val="6A89C8"/>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 name="直角三角形 8"/>
          <p:cNvSpPr/>
          <p:nvPr userDrawn="1"/>
        </p:nvSpPr>
        <p:spPr>
          <a:xfrm rot="8097871">
            <a:off x="7457374" y="4763905"/>
            <a:ext cx="4188187" cy="4188187"/>
          </a:xfrm>
          <a:prstGeom prst="rtTriangle">
            <a:avLst/>
          </a:prstGeom>
          <a:solidFill>
            <a:srgbClr val="A0B4DC"/>
          </a:solidFill>
          <a:ln>
            <a:noFill/>
          </a:ln>
          <a:effectLst>
            <a:outerShdw blurRad="50800" dist="635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2000">
        <p:random/>
      </p:transition>
    </mc:Choice>
    <mc:Fallback>
      <p:transition spd="slow" advClick="0" advTm="2000">
        <p:random/>
      </p:transition>
    </mc:Fallback>
  </mc:AlternateContent>
</p:sldLayout>
</file>

<file path=ppt/slideMasters/_rels/slideMaster1.xml.rels><?xml version="1.0" encoding="UTF-8" standalone="yes"?>
<Relationships xmlns="http://schemas.openxmlformats.org/package/2006/relationships"><Relationship Id="rId5" Type="http://schemas.openxmlformats.org/officeDocument/2006/relationships/theme" Target="../theme/theme1.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4" Type="http://schemas.openxmlformats.org/officeDocument/2006/relationships/theme" Target="../theme/theme2.xml"/><Relationship Id="rId3" Type="http://schemas.openxmlformats.org/officeDocument/2006/relationships/slideLayout" Target="../slideLayouts/slideLayout7.xml"/><Relationship Id="rId2" Type="http://schemas.openxmlformats.org/officeDocument/2006/relationships/slideLayout" Target="../slideLayouts/slideLayout6.xml"/><Relationship Id="rId1" Type="http://schemas.openxmlformats.org/officeDocument/2006/relationships/slideLayout" Target="../slideLayouts/slideLayout5.xml"/></Relationships>
</file>

<file path=ppt/slideMasters/_rels/slideMaster3.xml.rels><?xml version="1.0" encoding="UTF-8" standalone="yes"?>
<Relationships xmlns="http://schemas.openxmlformats.org/package/2006/relationships"><Relationship Id="rId4" Type="http://schemas.openxmlformats.org/officeDocument/2006/relationships/theme" Target="../theme/theme3.xml"/><Relationship Id="rId3" Type="http://schemas.openxmlformats.org/officeDocument/2006/relationships/slideLayout" Target="../slideLayouts/slideLayout10.xml"/><Relationship Id="rId2" Type="http://schemas.openxmlformats.org/officeDocument/2006/relationships/slideLayout" Target="../slideLayouts/slideLayout9.xml"/><Relationship Id="rId1"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mc:AlternateContent xmlns:mc="http://schemas.openxmlformats.org/markup-compatibility/2006">
    <mc:Choice xmlns:p14="http://schemas.microsoft.com/office/powerpoint/2010/main" Requires="p14">
      <p:transition spd="slow" p14:dur="1500" advClick="0" advTm="2000">
        <p:random/>
      </p:transition>
    </mc:Choice>
    <mc:Fallback>
      <p:transition spd="slow" advClick="0" advTm="2000">
        <p:random/>
      </p:transition>
    </mc:Fallback>
  </mc:AlternateContent>
  <p:hf hdr="0" ftr="0" dt="0"/>
  <p:txStyles>
    <p:titleStyle>
      <a:lvl1pPr algn="ctr" defTabSz="1219200" rtl="0" eaLnBrk="1" latinLnBrk="0" hangingPunct="1">
        <a:spcBef>
          <a:spcPct val="0"/>
        </a:spcBef>
        <a:buNone/>
        <a:defRPr sz="5865" kern="1200">
          <a:solidFill>
            <a:schemeClr val="tx1"/>
          </a:solidFill>
          <a:latin typeface="+mj-lt"/>
          <a:ea typeface="+mj-ea"/>
          <a:cs typeface="+mj-cs"/>
        </a:defRPr>
      </a:lvl1pPr>
    </p:titleStyle>
    <p:bodyStyle>
      <a:lvl1pPr marL="457200" indent="-457200" algn="l" defTabSz="1219200" rtl="0" eaLnBrk="1" latinLnBrk="0" hangingPunct="1">
        <a:spcBef>
          <a:spcPct val="20000"/>
        </a:spcBef>
        <a:buFont typeface="Arial" panose="020B0604020202020204" pitchFamily="34" charset="0"/>
        <a:buChar char="•"/>
        <a:defRPr sz="4265" kern="1200">
          <a:solidFill>
            <a:schemeClr val="tx1"/>
          </a:solidFill>
          <a:latin typeface="+mn-lt"/>
          <a:ea typeface="+mn-ea"/>
          <a:cs typeface="+mn-cs"/>
        </a:defRPr>
      </a:lvl1pPr>
      <a:lvl2pPr marL="990600" indent="-381000" algn="l" defTabSz="1219200" rtl="0" eaLnBrk="1" latinLnBrk="0" hangingPunct="1">
        <a:spcBef>
          <a:spcPct val="20000"/>
        </a:spcBef>
        <a:buFont typeface="Arial" panose="020B0604020202020204" pitchFamily="34" charset="0"/>
        <a:buChar char="–"/>
        <a:defRPr sz="3735" kern="1200">
          <a:solidFill>
            <a:schemeClr val="tx1"/>
          </a:solidFill>
          <a:latin typeface="+mn-lt"/>
          <a:ea typeface="+mn-ea"/>
          <a:cs typeface="+mn-cs"/>
        </a:defRPr>
      </a:lvl2pPr>
      <a:lvl3pPr marL="1524000" indent="-304800" algn="l" defTabSz="12192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3pPr>
      <a:lvl4pPr marL="2133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4pPr>
      <a:lvl5pPr marL="27432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p:bodyStyle>
    <p:other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54" r:id="rId1"/>
    <p:sldLayoutId id="2147483655" r:id="rId2"/>
    <p:sldLayoutId id="2147483656" r:id="rId3"/>
  </p:sldLayoutIdLst>
  <mc:AlternateContent xmlns:mc="http://schemas.openxmlformats.org/markup-compatibility/2006">
    <mc:Choice xmlns:p14="http://schemas.microsoft.com/office/powerpoint/2010/main" Requires="p14">
      <p:transition spd="slow" p14:dur="1500" advClick="0" advTm="2000">
        <p:random/>
      </p:transition>
    </mc:Choice>
    <mc:Fallback>
      <p:transition spd="slow" advClick="0" advTm="2000">
        <p:random/>
      </p:transition>
    </mc:Fallback>
  </mc:AlternateContent>
  <p:hf hdr="0" dt="0"/>
  <p:txStyles>
    <p:titleStyle>
      <a:lvl1pPr algn="l" defTabSz="914400" rtl="0" eaLnBrk="1" latinLnBrk="0" hangingPunct="1">
        <a:lnSpc>
          <a:spcPct val="90000"/>
        </a:lnSpc>
        <a:spcBef>
          <a:spcPct val="0"/>
        </a:spcBef>
        <a:buNone/>
        <a:defRPr sz="3200" b="1" i="0" kern="1200" baseline="0">
          <a:solidFill>
            <a:srgbClr val="071F65"/>
          </a:solidFill>
          <a:effectLst/>
          <a:latin typeface="Arial Black" panose="020B0A04020102020204" pitchFamily="34" charset="0"/>
          <a:ea typeface="微软雅黑" panose="020B0503020204020204" pitchFamily="34" charset="-122"/>
          <a:cs typeface="+mj-cs"/>
        </a:defRPr>
      </a:lvl1pPr>
    </p:titleStyle>
    <p:bodyStyle>
      <a:lvl1pPr marL="356870" indent="-356870" algn="just" defTabSz="914400" rtl="0" eaLnBrk="1" latinLnBrk="0" hangingPunct="1">
        <a:lnSpc>
          <a:spcPct val="110000"/>
        </a:lnSpc>
        <a:spcBef>
          <a:spcPts val="1800"/>
        </a:spcBef>
        <a:spcAft>
          <a:spcPts val="0"/>
        </a:spcAft>
        <a:buClr>
          <a:schemeClr val="accent2">
            <a:lumMod val="75000"/>
          </a:schemeClr>
        </a:buClr>
        <a:buSzPct val="70000"/>
        <a:buFont typeface="Wingdings 2" panose="05020102010507070707" pitchFamily="18" charset="2"/>
        <a:buChar char=""/>
        <a:defRPr sz="2000" kern="1200" baseline="0">
          <a:solidFill>
            <a:srgbClr val="071F65"/>
          </a:solidFill>
          <a:latin typeface="Arial" panose="020B0604020202020204" pitchFamily="34" charset="0"/>
          <a:ea typeface="微软雅黑" panose="020B0503020204020204" pitchFamily="34" charset="-122"/>
          <a:cs typeface="+mn-cs"/>
        </a:defRPr>
      </a:lvl1pPr>
      <a:lvl2pPr marL="356870" indent="-356870" algn="just" defTabSz="914400" rtl="0" eaLnBrk="1" latinLnBrk="0" hangingPunct="1">
        <a:lnSpc>
          <a:spcPct val="130000"/>
        </a:lnSpc>
        <a:spcBef>
          <a:spcPts val="0"/>
        </a:spcBef>
        <a:spcAft>
          <a:spcPts val="600"/>
        </a:spcAft>
        <a:buClr>
          <a:schemeClr val="accent2">
            <a:lumMod val="60000"/>
            <a:lumOff val="40000"/>
          </a:schemeClr>
        </a:buClr>
        <a:buFont typeface="幼圆" panose="02010509060101010101" pitchFamily="49" charset="-122"/>
        <a:buChar char=" "/>
        <a:defRPr sz="1600" kern="1200" baseline="0">
          <a:solidFill>
            <a:srgbClr val="071F65"/>
          </a:solidFill>
          <a:latin typeface="幼圆" panose="02010509060101010101" pitchFamily="49" charset="-122"/>
          <a:ea typeface="幼圆" panose="02010509060101010101" pitchFamily="49"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65"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65"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65"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65"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65"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65" kern="1200">
          <a:solidFill>
            <a:schemeClr val="tx1"/>
          </a:solidFill>
          <a:latin typeface="+mn-lt"/>
          <a:ea typeface="+mn-ea"/>
          <a:cs typeface="+mn-cs"/>
        </a:defRPr>
      </a:lvl9pPr>
    </p:bodyStyle>
    <p:otherStyle>
      <a:defPPr>
        <a:defRPr lang="en-US"/>
      </a:defPPr>
      <a:lvl1pPr marL="0" algn="l" defTabSz="914400" rtl="0" eaLnBrk="1" latinLnBrk="0" hangingPunct="1">
        <a:defRPr sz="1865" kern="1200">
          <a:solidFill>
            <a:schemeClr val="tx1"/>
          </a:solidFill>
          <a:latin typeface="+mn-lt"/>
          <a:ea typeface="+mn-ea"/>
          <a:cs typeface="+mn-cs"/>
        </a:defRPr>
      </a:lvl1pPr>
      <a:lvl2pPr marL="457200" algn="l" defTabSz="914400" rtl="0" eaLnBrk="1" latinLnBrk="0" hangingPunct="1">
        <a:defRPr sz="1865" kern="1200">
          <a:solidFill>
            <a:schemeClr val="tx1"/>
          </a:solidFill>
          <a:latin typeface="+mn-lt"/>
          <a:ea typeface="+mn-ea"/>
          <a:cs typeface="+mn-cs"/>
        </a:defRPr>
      </a:lvl2pPr>
      <a:lvl3pPr marL="914400" algn="l" defTabSz="914400" rtl="0" eaLnBrk="1" latinLnBrk="0" hangingPunct="1">
        <a:defRPr sz="1865" kern="1200">
          <a:solidFill>
            <a:schemeClr val="tx1"/>
          </a:solidFill>
          <a:latin typeface="+mn-lt"/>
          <a:ea typeface="+mn-ea"/>
          <a:cs typeface="+mn-cs"/>
        </a:defRPr>
      </a:lvl3pPr>
      <a:lvl4pPr marL="1371600" algn="l" defTabSz="914400" rtl="0" eaLnBrk="1" latinLnBrk="0" hangingPunct="1">
        <a:defRPr sz="1865" kern="1200">
          <a:solidFill>
            <a:schemeClr val="tx1"/>
          </a:solidFill>
          <a:latin typeface="+mn-lt"/>
          <a:ea typeface="+mn-ea"/>
          <a:cs typeface="+mn-cs"/>
        </a:defRPr>
      </a:lvl4pPr>
      <a:lvl5pPr marL="1828800" algn="l" defTabSz="914400" rtl="0" eaLnBrk="1" latinLnBrk="0" hangingPunct="1">
        <a:defRPr sz="1865" kern="1200">
          <a:solidFill>
            <a:schemeClr val="tx1"/>
          </a:solidFill>
          <a:latin typeface="+mn-lt"/>
          <a:ea typeface="+mn-ea"/>
          <a:cs typeface="+mn-cs"/>
        </a:defRPr>
      </a:lvl5pPr>
      <a:lvl6pPr marL="2286000" algn="l" defTabSz="914400" rtl="0" eaLnBrk="1" latinLnBrk="0" hangingPunct="1">
        <a:defRPr sz="1865" kern="1200">
          <a:solidFill>
            <a:schemeClr val="tx1"/>
          </a:solidFill>
          <a:latin typeface="+mn-lt"/>
          <a:ea typeface="+mn-ea"/>
          <a:cs typeface="+mn-cs"/>
        </a:defRPr>
      </a:lvl6pPr>
      <a:lvl7pPr marL="2743200" algn="l" defTabSz="914400" rtl="0" eaLnBrk="1" latinLnBrk="0" hangingPunct="1">
        <a:defRPr sz="1865" kern="1200">
          <a:solidFill>
            <a:schemeClr val="tx1"/>
          </a:solidFill>
          <a:latin typeface="+mn-lt"/>
          <a:ea typeface="+mn-ea"/>
          <a:cs typeface="+mn-cs"/>
        </a:defRPr>
      </a:lvl7pPr>
      <a:lvl8pPr marL="3200400" algn="l" defTabSz="914400" rtl="0" eaLnBrk="1" latinLnBrk="0" hangingPunct="1">
        <a:defRPr sz="1865" kern="1200">
          <a:solidFill>
            <a:schemeClr val="tx1"/>
          </a:solidFill>
          <a:latin typeface="+mn-lt"/>
          <a:ea typeface="+mn-ea"/>
          <a:cs typeface="+mn-cs"/>
        </a:defRPr>
      </a:lvl8pPr>
      <a:lvl9pPr marL="3657600" algn="l" defTabSz="914400" rtl="0" eaLnBrk="1" latinLnBrk="0" hangingPunct="1">
        <a:defRPr sz="1865"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600" y="274637"/>
            <a:ext cx="10972800" cy="1143000"/>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600">
                <a:solidFill>
                  <a:schemeClr val="tx1">
                    <a:tint val="75000"/>
                  </a:schemeClr>
                </a:solidFill>
              </a:defRPr>
            </a:lvl1pPr>
          </a:lstStyle>
          <a:p>
            <a:fld id="{8035C5D1-AD16-4B01-871F-DE047A6CFB67}" type="datetimeFigureOut">
              <a:rPr lang="zh-CN" altLang="en-US" smtClean="0"/>
            </a:fld>
            <a:endParaRPr lang="zh-CN" altLang="en-US"/>
          </a:p>
        </p:txBody>
      </p:sp>
      <p:sp>
        <p:nvSpPr>
          <p:cNvPr id="5" name="页脚占位符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600">
                <a:solidFill>
                  <a:schemeClr val="tx1">
                    <a:tint val="75000"/>
                  </a:schemeClr>
                </a:solidFill>
              </a:defRPr>
            </a:lvl1pPr>
          </a:lstStyle>
          <a:p>
            <a:fld id="{8BCDE635-3FC4-4B83-A3D1-632FFA341E9A}"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58" r:id="rId1"/>
    <p:sldLayoutId id="2147483659" r:id="rId2"/>
    <p:sldLayoutId id="2147483660" r:id="rId3"/>
  </p:sldLayoutIdLst>
  <mc:AlternateContent xmlns:mc="http://schemas.openxmlformats.org/markup-compatibility/2006">
    <mc:Choice xmlns:p14="http://schemas.microsoft.com/office/powerpoint/2010/main" Requires="p14">
      <p:transition spd="slow" p14:dur="1500" advClick="0" advTm="2000">
        <p:random/>
      </p:transition>
    </mc:Choice>
    <mc:Fallback>
      <p:transition spd="slow" advClick="0" advTm="2000">
        <p:random/>
      </p:transition>
    </mc:Fallback>
  </mc:AlternateContent>
  <p:txStyles>
    <p:titleStyle>
      <a:lvl1pPr algn="ctr" defTabSz="1219200" rtl="0" eaLnBrk="1" latinLnBrk="0" hangingPunct="1">
        <a:spcBef>
          <a:spcPct val="0"/>
        </a:spcBef>
        <a:buNone/>
        <a:defRPr sz="5865" kern="1200">
          <a:solidFill>
            <a:schemeClr val="tx1"/>
          </a:solidFill>
          <a:latin typeface="+mj-lt"/>
          <a:ea typeface="+mj-ea"/>
          <a:cs typeface="+mj-cs"/>
        </a:defRPr>
      </a:lvl1pPr>
    </p:titleStyle>
    <p:bodyStyle>
      <a:lvl1pPr marL="457200" indent="-457200" algn="l" defTabSz="1219200" rtl="0" eaLnBrk="1" latinLnBrk="0" hangingPunct="1">
        <a:spcBef>
          <a:spcPct val="20000"/>
        </a:spcBef>
        <a:buFont typeface="Arial" panose="020B0604020202020204" pitchFamily="34" charset="0"/>
        <a:buChar char="•"/>
        <a:defRPr sz="4265" kern="1200">
          <a:solidFill>
            <a:schemeClr val="tx1"/>
          </a:solidFill>
          <a:latin typeface="+mn-lt"/>
          <a:ea typeface="+mn-ea"/>
          <a:cs typeface="+mn-cs"/>
        </a:defRPr>
      </a:lvl1pPr>
      <a:lvl2pPr marL="990600" indent="-381000" algn="l" defTabSz="1219200" rtl="0" eaLnBrk="1" latinLnBrk="0" hangingPunct="1">
        <a:spcBef>
          <a:spcPct val="20000"/>
        </a:spcBef>
        <a:buFont typeface="Arial" panose="020B0604020202020204" pitchFamily="34" charset="0"/>
        <a:buChar char="–"/>
        <a:defRPr sz="3735" kern="1200">
          <a:solidFill>
            <a:schemeClr val="tx1"/>
          </a:solidFill>
          <a:latin typeface="+mn-lt"/>
          <a:ea typeface="+mn-ea"/>
          <a:cs typeface="+mn-cs"/>
        </a:defRPr>
      </a:lvl2pPr>
      <a:lvl3pPr marL="1524000" indent="-304800" algn="l" defTabSz="12192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3pPr>
      <a:lvl4pPr marL="2133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4pPr>
      <a:lvl5pPr marL="27432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p:bodyStyle>
    <p:other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4.xml"/><Relationship Id="rId3" Type="http://schemas.openxmlformats.org/officeDocument/2006/relationships/image" Target="../media/image2.png"/><Relationship Id="rId2" Type="http://schemas.microsoft.com/office/2007/relationships/media" Target="../media/media1.mp3"/><Relationship Id="rId1" Type="http://schemas.openxmlformats.org/officeDocument/2006/relationships/audio" Target="../media/media1.mp3"/></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6.xml"/><Relationship Id="rId2" Type="http://schemas.openxmlformats.org/officeDocument/2006/relationships/image" Target="../media/image3.png"/><Relationship Id="rId1" Type="http://schemas.openxmlformats.org/officeDocument/2006/relationships/tags" Target="../tags/tag1.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6.xml"/><Relationship Id="rId1"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6.png"/><Relationship Id="rId1" Type="http://schemas.openxmlformats.org/officeDocument/2006/relationships/image" Target="../media/image5.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9.png"/><Relationship Id="rId1" Type="http://schemas.openxmlformats.org/officeDocument/2006/relationships/image" Target="../media/image8.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5" Type="http://schemas.openxmlformats.org/officeDocument/2006/relationships/notesSlide" Target="../notesSlides/notesSlide20.xml"/><Relationship Id="rId4" Type="http://schemas.openxmlformats.org/officeDocument/2006/relationships/slideLayout" Target="../slideLayouts/slideLayout4.xml"/><Relationship Id="rId3" Type="http://schemas.openxmlformats.org/officeDocument/2006/relationships/image" Target="../media/image2.png"/><Relationship Id="rId2" Type="http://schemas.microsoft.com/office/2007/relationships/media" Target="../media/media1.mp3"/><Relationship Id="rId1" Type="http://schemas.openxmlformats.org/officeDocument/2006/relationships/audio" Target="../media/media1.mp3"/></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3" name="组合 82"/>
          <p:cNvGrpSpPr/>
          <p:nvPr/>
        </p:nvGrpSpPr>
        <p:grpSpPr>
          <a:xfrm>
            <a:off x="583905" y="1222752"/>
            <a:ext cx="6121076" cy="3078440"/>
            <a:chOff x="583905" y="1222752"/>
            <a:chExt cx="6121076" cy="3078440"/>
          </a:xfrm>
        </p:grpSpPr>
        <p:sp>
          <p:nvSpPr>
            <p:cNvPr id="71" name="文本框 70"/>
            <p:cNvSpPr txBox="1"/>
            <p:nvPr/>
          </p:nvSpPr>
          <p:spPr>
            <a:xfrm>
              <a:off x="583905" y="1222752"/>
              <a:ext cx="2324395" cy="1015663"/>
            </a:xfrm>
            <a:prstGeom prst="rect">
              <a:avLst/>
            </a:prstGeom>
            <a:noFill/>
          </p:spPr>
          <p:txBody>
            <a:bodyPr wrap="square" rtlCol="0">
              <a:spAutoFit/>
            </a:bodyPr>
            <a:lstStyle/>
            <a:p>
              <a:pPr algn="ctr"/>
              <a:r>
                <a:rPr lang="en-US" altLang="zh-CN" sz="6000" dirty="0">
                  <a:solidFill>
                    <a:srgbClr val="7C97CE"/>
                  </a:solidFill>
                  <a:cs typeface="+mn-ea"/>
                  <a:sym typeface="+mn-lt"/>
                </a:rPr>
                <a:t>2020</a:t>
              </a:r>
              <a:endParaRPr lang="zh-CN" altLang="en-US" sz="6000" dirty="0">
                <a:solidFill>
                  <a:srgbClr val="7C97CE"/>
                </a:solidFill>
                <a:cs typeface="+mn-ea"/>
                <a:sym typeface="+mn-lt"/>
              </a:endParaRPr>
            </a:p>
          </p:txBody>
        </p:sp>
        <p:sp>
          <p:nvSpPr>
            <p:cNvPr id="72" name="文本框 71"/>
            <p:cNvSpPr txBox="1"/>
            <p:nvPr/>
          </p:nvSpPr>
          <p:spPr>
            <a:xfrm>
              <a:off x="1812498" y="2404271"/>
              <a:ext cx="3840480" cy="829945"/>
            </a:xfrm>
            <a:prstGeom prst="rect">
              <a:avLst/>
            </a:prstGeom>
            <a:noFill/>
          </p:spPr>
          <p:txBody>
            <a:bodyPr wrap="none" rtlCol="0" anchor="ctr">
              <a:spAutoFit/>
            </a:bodyPr>
            <a:lstStyle/>
            <a:p>
              <a:pPr algn="ctr"/>
              <a:r>
                <a:rPr lang="zh-CN" altLang="en-US" sz="4800" dirty="0">
                  <a:solidFill>
                    <a:schemeClr val="tx1">
                      <a:lumMod val="65000"/>
                      <a:lumOff val="35000"/>
                    </a:schemeClr>
                  </a:solidFill>
                  <a:cs typeface="+mn-ea"/>
                  <a:sym typeface="+mn-lt"/>
                </a:rPr>
                <a:t>在线学习</a:t>
              </a:r>
              <a:r>
                <a:rPr lang="zh-CN" altLang="en-US" sz="4800" dirty="0">
                  <a:solidFill>
                    <a:schemeClr val="tx1">
                      <a:lumMod val="65000"/>
                      <a:lumOff val="35000"/>
                    </a:schemeClr>
                  </a:solidFill>
                  <a:cs typeface="+mn-ea"/>
                  <a:sym typeface="+mn-lt"/>
                </a:rPr>
                <a:t>平台</a:t>
              </a:r>
              <a:endParaRPr lang="zh-CN" altLang="en-US" sz="4800" dirty="0">
                <a:solidFill>
                  <a:schemeClr val="tx1">
                    <a:lumMod val="65000"/>
                    <a:lumOff val="35000"/>
                  </a:schemeClr>
                </a:solidFill>
                <a:cs typeface="+mn-ea"/>
                <a:sym typeface="+mn-lt"/>
              </a:endParaRPr>
            </a:p>
          </p:txBody>
        </p:sp>
        <p:cxnSp>
          <p:nvCxnSpPr>
            <p:cNvPr id="74" name="直接连接符 73"/>
            <p:cNvCxnSpPr/>
            <p:nvPr/>
          </p:nvCxnSpPr>
          <p:spPr>
            <a:xfrm>
              <a:off x="792716" y="2254103"/>
              <a:ext cx="5780568" cy="0"/>
            </a:xfrm>
            <a:prstGeom prst="line">
              <a:avLst/>
            </a:prstGeom>
            <a:ln>
              <a:solidFill>
                <a:srgbClr val="C0C0C0"/>
              </a:solidFill>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a:off x="792716" y="3732619"/>
              <a:ext cx="5780568" cy="0"/>
            </a:xfrm>
            <a:prstGeom prst="line">
              <a:avLst/>
            </a:prstGeom>
            <a:ln>
              <a:solidFill>
                <a:srgbClr val="C0C0C0"/>
              </a:solidFill>
            </a:ln>
          </p:spPr>
          <p:style>
            <a:lnRef idx="1">
              <a:schemeClr val="accent1"/>
            </a:lnRef>
            <a:fillRef idx="0">
              <a:schemeClr val="accent1"/>
            </a:fillRef>
            <a:effectRef idx="0">
              <a:schemeClr val="accent1"/>
            </a:effectRef>
            <a:fontRef idx="minor">
              <a:schemeClr val="tx1"/>
            </a:fontRef>
          </p:style>
        </p:cxnSp>
        <p:sp>
          <p:nvSpPr>
            <p:cNvPr id="80" name="文本框 79"/>
            <p:cNvSpPr txBox="1"/>
            <p:nvPr/>
          </p:nvSpPr>
          <p:spPr>
            <a:xfrm>
              <a:off x="677947" y="3902412"/>
              <a:ext cx="1960880" cy="398780"/>
            </a:xfrm>
            <a:prstGeom prst="rect">
              <a:avLst/>
            </a:prstGeom>
            <a:noFill/>
          </p:spPr>
          <p:txBody>
            <a:bodyPr wrap="none" rtlCol="0" anchor="ctr">
              <a:spAutoFit/>
            </a:bodyPr>
            <a:lstStyle/>
            <a:p>
              <a:pPr algn="ctr"/>
              <a:r>
                <a:rPr lang="zh-CN" altLang="en-US" sz="2000" dirty="0">
                  <a:solidFill>
                    <a:schemeClr val="tx1">
                      <a:lumMod val="65000"/>
                      <a:lumOff val="35000"/>
                    </a:schemeClr>
                  </a:solidFill>
                  <a:cs typeface="+mn-ea"/>
                  <a:sym typeface="+mn-lt"/>
                </a:rPr>
                <a:t>汇报人：</a:t>
              </a:r>
              <a:r>
                <a:rPr lang="zh-CN" altLang="en-US" sz="2000" dirty="0">
                  <a:solidFill>
                    <a:schemeClr val="tx1">
                      <a:lumMod val="65000"/>
                      <a:lumOff val="35000"/>
                    </a:schemeClr>
                  </a:solidFill>
                  <a:cs typeface="+mn-ea"/>
                  <a:sym typeface="+mn-lt"/>
                </a:rPr>
                <a:t>冉欣娉</a:t>
              </a:r>
              <a:endParaRPr lang="zh-CN" altLang="en-US" sz="2000" dirty="0">
                <a:solidFill>
                  <a:schemeClr val="tx1">
                    <a:lumMod val="65000"/>
                    <a:lumOff val="35000"/>
                  </a:schemeClr>
                </a:solidFill>
                <a:cs typeface="+mn-ea"/>
                <a:sym typeface="+mn-lt"/>
              </a:endParaRPr>
            </a:p>
          </p:txBody>
        </p:sp>
        <p:sp>
          <p:nvSpPr>
            <p:cNvPr id="81" name="文本框 80"/>
            <p:cNvSpPr txBox="1"/>
            <p:nvPr/>
          </p:nvSpPr>
          <p:spPr>
            <a:xfrm>
              <a:off x="760495" y="3188160"/>
              <a:ext cx="5944486" cy="469440"/>
            </a:xfrm>
            <a:prstGeom prst="rect">
              <a:avLst/>
            </a:prstGeom>
            <a:noFill/>
          </p:spPr>
          <p:txBody>
            <a:bodyPr wrap="square" rtlCol="0" anchor="ctr">
              <a:spAutoFit/>
            </a:bodyPr>
            <a:lstStyle/>
            <a:p>
              <a:pPr algn="dist"/>
              <a:r>
                <a:rPr lang="en-US" altLang="zh-CN" sz="2400" dirty="0">
                  <a:solidFill>
                    <a:schemeClr val="tx1">
                      <a:lumMod val="65000"/>
                      <a:lumOff val="35000"/>
                    </a:schemeClr>
                  </a:solidFill>
                  <a:cs typeface="+mn-ea"/>
                  <a:sym typeface="+mn-lt"/>
                </a:rPr>
                <a:t>THESIS DEFENSE POWERPOINT TEMPLATE</a:t>
              </a:r>
              <a:endParaRPr lang="en-US" altLang="zh-CN" sz="2400" dirty="0">
                <a:solidFill>
                  <a:schemeClr val="tx1">
                    <a:lumMod val="65000"/>
                    <a:lumOff val="35000"/>
                  </a:schemeClr>
                </a:solidFill>
                <a:cs typeface="+mn-ea"/>
                <a:sym typeface="+mn-lt"/>
              </a:endParaRPr>
            </a:p>
          </p:txBody>
        </p:sp>
        <p:sp>
          <p:nvSpPr>
            <p:cNvPr id="82" name="文本框 81"/>
            <p:cNvSpPr txBox="1"/>
            <p:nvPr/>
          </p:nvSpPr>
          <p:spPr>
            <a:xfrm>
              <a:off x="4108843" y="3902412"/>
              <a:ext cx="2214880" cy="398780"/>
            </a:xfrm>
            <a:prstGeom prst="rect">
              <a:avLst/>
            </a:prstGeom>
            <a:noFill/>
          </p:spPr>
          <p:txBody>
            <a:bodyPr wrap="none" rtlCol="0" anchor="ctr">
              <a:spAutoFit/>
            </a:bodyPr>
            <a:lstStyle/>
            <a:p>
              <a:pPr algn="ctr"/>
              <a:r>
                <a:rPr lang="zh-CN" altLang="en-US" sz="2000" dirty="0">
                  <a:solidFill>
                    <a:schemeClr val="tx1">
                      <a:lumMod val="65000"/>
                      <a:lumOff val="35000"/>
                    </a:schemeClr>
                  </a:solidFill>
                  <a:cs typeface="+mn-ea"/>
                  <a:sym typeface="+mn-lt"/>
                </a:rPr>
                <a:t>日期：</a:t>
              </a:r>
              <a:r>
                <a:rPr lang="en-US" altLang="zh-CN" sz="2000" dirty="0">
                  <a:solidFill>
                    <a:schemeClr val="tx1">
                      <a:lumMod val="65000"/>
                      <a:lumOff val="35000"/>
                    </a:schemeClr>
                  </a:solidFill>
                  <a:cs typeface="+mn-ea"/>
                  <a:sym typeface="+mn-lt"/>
                </a:rPr>
                <a:t>2022.06.15</a:t>
              </a:r>
              <a:endParaRPr lang="zh-CN" altLang="en-US" sz="2000" dirty="0">
                <a:solidFill>
                  <a:schemeClr val="tx1">
                    <a:lumMod val="65000"/>
                    <a:lumOff val="35000"/>
                  </a:schemeClr>
                </a:solidFill>
                <a:cs typeface="+mn-ea"/>
                <a:sym typeface="+mn-lt"/>
              </a:endParaRPr>
            </a:p>
          </p:txBody>
        </p:sp>
      </p:grpSp>
      <p:sp>
        <p:nvSpPr>
          <p:cNvPr id="11" name="直角三角形 10"/>
          <p:cNvSpPr/>
          <p:nvPr/>
        </p:nvSpPr>
        <p:spPr>
          <a:xfrm rot="8097871">
            <a:off x="5368236" y="5915812"/>
            <a:ext cx="1914102" cy="1901468"/>
          </a:xfrm>
          <a:prstGeom prst="rtTriangle">
            <a:avLst/>
          </a:prstGeom>
          <a:solidFill>
            <a:srgbClr val="A0B4DC"/>
          </a:solidFill>
          <a:ln>
            <a:noFill/>
          </a:ln>
          <a:effectLst>
            <a:outerShdw blurRad="50800" dist="635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2" name="直角三角形 11"/>
          <p:cNvSpPr/>
          <p:nvPr/>
        </p:nvSpPr>
        <p:spPr>
          <a:xfrm rot="8097871">
            <a:off x="3052035" y="5790052"/>
            <a:ext cx="2152988" cy="2152988"/>
          </a:xfrm>
          <a:prstGeom prst="rtTriangle">
            <a:avLst/>
          </a:prstGeom>
          <a:solidFill>
            <a:srgbClr val="7C97CE"/>
          </a:solidFill>
          <a:ln>
            <a:noFill/>
          </a:ln>
          <a:effectLst>
            <a:outerShdw blurRad="50800" dist="635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3" name="直角三角形 12"/>
          <p:cNvSpPr/>
          <p:nvPr/>
        </p:nvSpPr>
        <p:spPr>
          <a:xfrm rot="8097871">
            <a:off x="7457374" y="4772451"/>
            <a:ext cx="4188187" cy="4188187"/>
          </a:xfrm>
          <a:prstGeom prst="rtTriangle">
            <a:avLst/>
          </a:prstGeom>
          <a:solidFill>
            <a:srgbClr val="6A89C8"/>
          </a:solidFill>
          <a:ln>
            <a:noFill/>
          </a:ln>
          <a:effectLst>
            <a:outerShdw blurRad="50800" dist="635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 name="直角三角形 13"/>
          <p:cNvSpPr/>
          <p:nvPr/>
        </p:nvSpPr>
        <p:spPr>
          <a:xfrm rot="18895550">
            <a:off x="8929085" y="-1190848"/>
            <a:ext cx="2381696" cy="2381696"/>
          </a:xfrm>
          <a:prstGeom prst="rtTriangle">
            <a:avLst/>
          </a:prstGeom>
          <a:solidFill>
            <a:srgbClr val="7C97CE"/>
          </a:solidFill>
          <a:ln>
            <a:noFill/>
          </a:ln>
          <a:effectLst>
            <a:outerShdw blurRad="50800" dist="635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5" name="直角三角形 14"/>
          <p:cNvSpPr/>
          <p:nvPr/>
        </p:nvSpPr>
        <p:spPr>
          <a:xfrm rot="18895550">
            <a:off x="1049607" y="-524891"/>
            <a:ext cx="1049781" cy="1049781"/>
          </a:xfrm>
          <a:prstGeom prst="rtTriangle">
            <a:avLst/>
          </a:prstGeom>
          <a:solidFill>
            <a:srgbClr val="6A89C8"/>
          </a:solidFill>
          <a:ln>
            <a:noFill/>
          </a:ln>
          <a:effectLst>
            <a:outerShdw blurRad="50800" dist="635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6" name="直角三角形 15"/>
          <p:cNvSpPr/>
          <p:nvPr/>
        </p:nvSpPr>
        <p:spPr>
          <a:xfrm rot="2697871">
            <a:off x="7490672" y="1617183"/>
            <a:ext cx="605179" cy="605179"/>
          </a:xfrm>
          <a:prstGeom prst="rtTriangle">
            <a:avLst/>
          </a:prstGeom>
          <a:solidFill>
            <a:srgbClr val="A3B6DD"/>
          </a:solidFill>
          <a:ln>
            <a:noFill/>
          </a:ln>
          <a:effectLst>
            <a:outerShdw blurRad="50800" dist="635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3" name="4658df03-5cc5-4379-a4f3-cc6d2eb22a2a">
            <a:hlinkClick r:id="" action="ppaction://media"/>
          </p:cNvPr>
          <p:cNvPicPr>
            <a:picLocks noChangeAspect="1"/>
          </p:cNvPicPr>
          <p:nvPr>
            <a:audioFile r:link="rId1"/>
            <p:extLst>
              <p:ext uri="{DAA4B4D4-6D71-4841-9C94-3DE7FCFB9230}">
                <p14:media xmlns:p14="http://schemas.microsoft.com/office/powerpoint/2010/main" r:embed="rId2"/>
              </p:ext>
            </p:extLst>
          </p:nvPr>
        </p:nvPicPr>
        <p:blipFill>
          <a:blip r:embed="rId3"/>
          <a:stretch>
            <a:fillRect/>
          </a:stretch>
        </p:blipFill>
        <p:spPr>
          <a:xfrm>
            <a:off x="-904875" y="-4191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Click="0" advTm="2000">
        <p:random/>
      </p:transition>
    </mc:Choice>
    <mc:Fallback>
      <p:transition spd="slow" advClick="0"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4069"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6" name="矩形 46"/>
          <p:cNvSpPr>
            <a:spLocks noChangeArrowheads="1"/>
          </p:cNvSpPr>
          <p:nvPr/>
        </p:nvSpPr>
        <p:spPr bwMode="auto">
          <a:xfrm>
            <a:off x="634918" y="237124"/>
            <a:ext cx="2284095" cy="612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917" tIns="60959" rIns="121917" bIns="60959">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defTabSz="457200">
              <a:buNone/>
            </a:pPr>
            <a:r>
              <a:rPr lang="zh-CN" altLang="en-US" b="1" dirty="0">
                <a:solidFill>
                  <a:srgbClr val="7C97CE"/>
                </a:solidFill>
                <a:latin typeface="+mn-lt"/>
                <a:ea typeface="+mn-ea"/>
                <a:cs typeface="+mn-ea"/>
                <a:sym typeface="+mn-lt"/>
              </a:rPr>
              <a:t>功能模块</a:t>
            </a:r>
            <a:r>
              <a:rPr lang="zh-CN" altLang="en-US" b="1" dirty="0">
                <a:solidFill>
                  <a:srgbClr val="7C97CE"/>
                </a:solidFill>
                <a:latin typeface="+mn-lt"/>
                <a:ea typeface="+mn-ea"/>
                <a:cs typeface="+mn-ea"/>
                <a:sym typeface="+mn-lt"/>
              </a:rPr>
              <a:t>图</a:t>
            </a:r>
            <a:endParaRPr lang="zh-CN" altLang="en-US" b="1" dirty="0">
              <a:solidFill>
                <a:srgbClr val="7C97CE"/>
              </a:solidFill>
              <a:latin typeface="+mn-lt"/>
              <a:ea typeface="+mn-ea"/>
              <a:cs typeface="+mn-ea"/>
              <a:sym typeface="+mn-lt"/>
            </a:endParaRPr>
          </a:p>
        </p:txBody>
      </p:sp>
      <p:pic>
        <p:nvPicPr>
          <p:cNvPr id="3" name="ECB019B1-382A-4266-B25C-5B523AA43C14-1" descr="wps"/>
          <p:cNvPicPr>
            <a:picLocks noChangeAspect="1"/>
          </p:cNvPicPr>
          <p:nvPr>
            <p:custDataLst>
              <p:tags r:id="rId1"/>
            </p:custDataLst>
          </p:nvPr>
        </p:nvPicPr>
        <p:blipFill>
          <a:blip r:embed="rId2"/>
          <a:stretch>
            <a:fillRect/>
          </a:stretch>
        </p:blipFill>
        <p:spPr>
          <a:xfrm>
            <a:off x="1367790" y="699135"/>
            <a:ext cx="9098280" cy="5459095"/>
          </a:xfrm>
          <a:prstGeom prst="rect">
            <a:avLst/>
          </a:prstGeom>
          <a:noFill/>
          <a:ln>
            <a:noFill/>
          </a:ln>
        </p:spPr>
      </p:pic>
      <p:sp>
        <p:nvSpPr>
          <p:cNvPr id="100" name="文本框 99"/>
          <p:cNvSpPr txBox="1"/>
          <p:nvPr/>
        </p:nvSpPr>
        <p:spPr>
          <a:xfrm>
            <a:off x="2919095" y="6158230"/>
            <a:ext cx="5360035" cy="337185"/>
          </a:xfrm>
          <a:prstGeom prst="rect">
            <a:avLst/>
          </a:prstGeom>
          <a:noFill/>
          <a:ln w="9525">
            <a:noFill/>
          </a:ln>
        </p:spPr>
        <p:txBody>
          <a:bodyPr wrap="square">
            <a:spAutoFit/>
          </a:bodyPr>
          <a:p>
            <a:pPr indent="0"/>
            <a:r>
              <a:rPr lang="en-US" altLang="zh-CN" sz="1200" b="0">
                <a:solidFill>
                  <a:srgbClr val="000000"/>
                </a:solidFill>
                <a:ea typeface="宋体" panose="02010600030101010101" pitchFamily="2" charset="-122"/>
              </a:rPr>
              <a:t>	          </a:t>
            </a:r>
            <a:r>
              <a:rPr lang="zh-CN" sz="1600" b="0">
                <a:solidFill>
                  <a:srgbClr val="000000"/>
                </a:solidFill>
                <a:ea typeface="宋体" panose="02010600030101010101" pitchFamily="2" charset="-122"/>
              </a:rPr>
              <a:t>森利学院信息学部的组织架构如图</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Click="0" advTm="2000">
        <p:random/>
      </p:transition>
    </mc:Choice>
    <mc:Fallback>
      <p:transition spd="slow" advClick="0"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wipe(left)">
                                      <p:cBhvr>
                                        <p:cTn id="7"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矩形 46"/>
          <p:cNvSpPr>
            <a:spLocks noChangeArrowheads="1"/>
          </p:cNvSpPr>
          <p:nvPr/>
        </p:nvSpPr>
        <p:spPr bwMode="auto">
          <a:xfrm>
            <a:off x="680638" y="266334"/>
            <a:ext cx="2284095" cy="612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917" tIns="60959" rIns="121917" bIns="60959">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l" defTabSz="457200">
              <a:buNone/>
            </a:pPr>
            <a:r>
              <a:rPr lang="zh-CN" altLang="en-US" b="1" dirty="0">
                <a:solidFill>
                  <a:srgbClr val="7C97CE"/>
                </a:solidFill>
                <a:latin typeface="+mn-lt"/>
                <a:ea typeface="+mn-ea"/>
                <a:cs typeface="+mn-ea"/>
                <a:sym typeface="+mn-lt"/>
              </a:rPr>
              <a:t>系统用例图</a:t>
            </a:r>
            <a:endParaRPr lang="zh-CN" altLang="en-US" b="1" dirty="0">
              <a:solidFill>
                <a:srgbClr val="7C97CE"/>
              </a:solidFill>
              <a:latin typeface="+mn-lt"/>
              <a:ea typeface="+mn-ea"/>
              <a:cs typeface="+mn-ea"/>
              <a:sym typeface="+mn-lt"/>
            </a:endParaRPr>
          </a:p>
        </p:txBody>
      </p:sp>
      <p:pic>
        <p:nvPicPr>
          <p:cNvPr id="2" name="ECB019B1-382A-4266-B25C-5B523AA43C14-2" descr="wps"/>
          <p:cNvPicPr>
            <a:picLocks noChangeAspect="1"/>
          </p:cNvPicPr>
          <p:nvPr/>
        </p:nvPicPr>
        <p:blipFill>
          <a:blip r:embed="rId1"/>
          <a:stretch>
            <a:fillRect/>
          </a:stretch>
        </p:blipFill>
        <p:spPr>
          <a:xfrm>
            <a:off x="2964815" y="197485"/>
            <a:ext cx="7380605" cy="6660515"/>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1500" advClick="0" advTm="2000">
        <p:random/>
      </p:transition>
    </mc:Choice>
    <mc:Fallback>
      <p:transition spd="slow" advClick="0"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left)">
                                      <p:cBhvr>
                                        <p:cTn id="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1348105" y="532765"/>
            <a:ext cx="2632710" cy="583565"/>
          </a:xfrm>
          <a:prstGeom prst="rect">
            <a:avLst/>
          </a:prstGeom>
          <a:noFill/>
        </p:spPr>
        <p:txBody>
          <a:bodyPr wrap="none" rtlCol="0">
            <a:spAutoFit/>
          </a:bodyPr>
          <a:p>
            <a:pPr algn="l" defTabSz="457200">
              <a:buNone/>
            </a:pPr>
            <a:r>
              <a:rPr lang="zh-CN" altLang="en-US" sz="3200" b="1" dirty="0">
                <a:solidFill>
                  <a:srgbClr val="7C97CE"/>
                </a:solidFill>
                <a:cs typeface="+mn-ea"/>
                <a:sym typeface="+mn-lt"/>
              </a:rPr>
              <a:t>数据库模块图</a:t>
            </a:r>
            <a:endParaRPr lang="zh-CN" altLang="en-US" sz="3200" b="1" dirty="0" smtClean="0">
              <a:solidFill>
                <a:srgbClr val="7C97CE"/>
              </a:solidFill>
              <a:latin typeface="Arial" panose="020B0604020202020204" pitchFamily="34" charset="0"/>
              <a:ea typeface="微软雅黑" panose="020B0503020204020204" pitchFamily="34" charset="-122"/>
              <a:cs typeface="+mn-ea"/>
              <a:sym typeface="+mn-lt"/>
            </a:endParaRPr>
          </a:p>
        </p:txBody>
      </p:sp>
      <p:pic>
        <p:nvPicPr>
          <p:cNvPr id="3" name="图片 2"/>
          <p:cNvPicPr>
            <a:picLocks noChangeAspect="1"/>
          </p:cNvPicPr>
          <p:nvPr/>
        </p:nvPicPr>
        <p:blipFill>
          <a:blip r:embed="rId1"/>
          <a:stretch>
            <a:fillRect/>
          </a:stretch>
        </p:blipFill>
        <p:spPr>
          <a:xfrm>
            <a:off x="3731895" y="1620520"/>
            <a:ext cx="5212715" cy="1464310"/>
          </a:xfrm>
          <a:prstGeom prst="rect">
            <a:avLst/>
          </a:prstGeom>
        </p:spPr>
      </p:pic>
      <p:sp>
        <p:nvSpPr>
          <p:cNvPr id="4" name="文本框 3"/>
          <p:cNvSpPr txBox="1"/>
          <p:nvPr/>
        </p:nvSpPr>
        <p:spPr>
          <a:xfrm>
            <a:off x="1196340" y="1374140"/>
            <a:ext cx="2105025" cy="570865"/>
          </a:xfrm>
          <a:prstGeom prst="rect">
            <a:avLst/>
          </a:prstGeom>
          <a:noFill/>
        </p:spPr>
        <p:txBody>
          <a:bodyPr wrap="none" rtlCol="0">
            <a:spAutoFit/>
          </a:bodyPr>
          <a:p>
            <a:pPr>
              <a:lnSpc>
                <a:spcPct val="130000"/>
              </a:lnSpc>
            </a:pPr>
            <a:r>
              <a:rPr lang="zh-CN" altLang="en-US" sz="2400" dirty="0" smtClean="0">
                <a:latin typeface="Arial" panose="020B0604020202020204" pitchFamily="34" charset="0"/>
                <a:ea typeface="微软雅黑" panose="020B0503020204020204" pitchFamily="34" charset="-122"/>
              </a:rPr>
              <a:t>（</a:t>
            </a:r>
            <a:r>
              <a:rPr lang="en-US" altLang="zh-CN" sz="2400" dirty="0" smtClean="0">
                <a:latin typeface="Arial" panose="020B0604020202020204" pitchFamily="34" charset="0"/>
                <a:ea typeface="微软雅黑" panose="020B0503020204020204" pitchFamily="34" charset="-122"/>
              </a:rPr>
              <a:t>1</a:t>
            </a:r>
            <a:r>
              <a:rPr lang="zh-CN" altLang="en-US" sz="2400" dirty="0" smtClean="0">
                <a:latin typeface="Arial" panose="020B0604020202020204" pitchFamily="34" charset="0"/>
                <a:ea typeface="微软雅黑" panose="020B0503020204020204" pitchFamily="34" charset="-122"/>
              </a:rPr>
              <a:t>）</a:t>
            </a:r>
            <a:r>
              <a:rPr lang="zh-CN" altLang="en-US" dirty="0" smtClean="0">
                <a:latin typeface="Arial" panose="020B0604020202020204" pitchFamily="34" charset="0"/>
                <a:ea typeface="微软雅黑" panose="020B0503020204020204" pitchFamily="34" charset="-122"/>
              </a:rPr>
              <a:t>管理员表：</a:t>
            </a:r>
            <a:endParaRPr lang="zh-CN" altLang="en-US" dirty="0" smtClean="0">
              <a:latin typeface="Arial" panose="020B0604020202020204" pitchFamily="34" charset="0"/>
              <a:ea typeface="微软雅黑" panose="020B0503020204020204" pitchFamily="34" charset="-122"/>
            </a:endParaRPr>
          </a:p>
        </p:txBody>
      </p:sp>
      <p:pic>
        <p:nvPicPr>
          <p:cNvPr id="5" name="图片 4"/>
          <p:cNvPicPr>
            <a:picLocks noChangeAspect="1"/>
          </p:cNvPicPr>
          <p:nvPr/>
        </p:nvPicPr>
        <p:blipFill>
          <a:blip r:embed="rId2"/>
          <a:stretch>
            <a:fillRect/>
          </a:stretch>
        </p:blipFill>
        <p:spPr>
          <a:xfrm>
            <a:off x="3382645" y="3660140"/>
            <a:ext cx="6522720" cy="2994660"/>
          </a:xfrm>
          <a:prstGeom prst="rect">
            <a:avLst/>
          </a:prstGeom>
        </p:spPr>
      </p:pic>
      <p:sp>
        <p:nvSpPr>
          <p:cNvPr id="6" name="文本框 5"/>
          <p:cNvSpPr txBox="1"/>
          <p:nvPr/>
        </p:nvSpPr>
        <p:spPr>
          <a:xfrm>
            <a:off x="1196340" y="3660140"/>
            <a:ext cx="1452880" cy="450850"/>
          </a:xfrm>
          <a:prstGeom prst="rect">
            <a:avLst/>
          </a:prstGeom>
          <a:noFill/>
        </p:spPr>
        <p:txBody>
          <a:bodyPr wrap="none" rtlCol="0">
            <a:spAutoFit/>
          </a:bodyPr>
          <a:p>
            <a:pPr>
              <a:lnSpc>
                <a:spcPct val="130000"/>
              </a:lnSpc>
            </a:pPr>
            <a:r>
              <a:rPr lang="zh-CN" altLang="en-US" dirty="0" smtClean="0">
                <a:latin typeface="Arial" panose="020B0604020202020204" pitchFamily="34" charset="0"/>
                <a:ea typeface="微软雅黑" panose="020B0503020204020204" pitchFamily="34" charset="-122"/>
              </a:rPr>
              <a:t>（</a:t>
            </a:r>
            <a:r>
              <a:rPr lang="en-US" altLang="zh-CN" dirty="0" smtClean="0">
                <a:latin typeface="Arial" panose="020B0604020202020204" pitchFamily="34" charset="0"/>
                <a:ea typeface="微软雅黑" panose="020B0503020204020204" pitchFamily="34" charset="-122"/>
              </a:rPr>
              <a:t>2</a:t>
            </a:r>
            <a:r>
              <a:rPr lang="zh-CN" altLang="en-US" dirty="0" smtClean="0">
                <a:latin typeface="Arial" panose="020B0604020202020204" pitchFamily="34" charset="0"/>
                <a:ea typeface="微软雅黑" panose="020B0503020204020204" pitchFamily="34" charset="-122"/>
              </a:rPr>
              <a:t>）教师表</a:t>
            </a:r>
            <a:endParaRPr lang="zh-CN" altLang="en-US" dirty="0" smtClean="0">
              <a:latin typeface="Arial" panose="020B0604020202020204" pitchFamily="34" charset="0"/>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2000">
        <p:random/>
      </p:transition>
    </mc:Choice>
    <mc:Fallback>
      <p:transition spd="slow" advClick="0" advTm="2000">
        <p:random/>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2396490" y="1882140"/>
            <a:ext cx="6850380" cy="4069080"/>
          </a:xfrm>
          <a:prstGeom prst="rect">
            <a:avLst/>
          </a:prstGeom>
        </p:spPr>
      </p:pic>
      <p:sp>
        <p:nvSpPr>
          <p:cNvPr id="3" name="文本框 2"/>
          <p:cNvSpPr txBox="1"/>
          <p:nvPr/>
        </p:nvSpPr>
        <p:spPr>
          <a:xfrm>
            <a:off x="942975" y="1293495"/>
            <a:ext cx="2597785" cy="491490"/>
          </a:xfrm>
          <a:prstGeom prst="rect">
            <a:avLst/>
          </a:prstGeom>
          <a:noFill/>
        </p:spPr>
        <p:txBody>
          <a:bodyPr wrap="square" rtlCol="0">
            <a:spAutoFit/>
          </a:bodyPr>
          <a:p>
            <a:pPr>
              <a:lnSpc>
                <a:spcPct val="130000"/>
              </a:lnSpc>
            </a:pPr>
            <a:r>
              <a:rPr lang="zh-CN" altLang="en-US" sz="2000" dirty="0" smtClean="0">
                <a:latin typeface="Arial" panose="020B0604020202020204" pitchFamily="34" charset="0"/>
                <a:ea typeface="微软雅黑" panose="020B0503020204020204" pitchFamily="34" charset="-122"/>
              </a:rPr>
              <a:t>（</a:t>
            </a:r>
            <a:r>
              <a:rPr lang="en-US" altLang="zh-CN" sz="2000" dirty="0" smtClean="0">
                <a:latin typeface="Arial" panose="020B0604020202020204" pitchFamily="34" charset="0"/>
                <a:ea typeface="微软雅黑" panose="020B0503020204020204" pitchFamily="34" charset="-122"/>
              </a:rPr>
              <a:t>3</a:t>
            </a:r>
            <a:r>
              <a:rPr lang="zh-CN" altLang="en-US" sz="2000" dirty="0" smtClean="0">
                <a:latin typeface="Arial" panose="020B0604020202020204" pitchFamily="34" charset="0"/>
                <a:ea typeface="微软雅黑" panose="020B0503020204020204" pitchFamily="34" charset="-122"/>
              </a:rPr>
              <a:t>）学生表</a:t>
            </a:r>
            <a:endParaRPr lang="zh-CN" altLang="en-US" sz="2000" dirty="0" smtClean="0">
              <a:latin typeface="Arial" panose="020B0604020202020204" pitchFamily="34" charset="0"/>
              <a:ea typeface="微软雅黑" panose="020B0503020204020204" pitchFamily="34" charset="-122"/>
            </a:endParaRPr>
          </a:p>
        </p:txBody>
      </p:sp>
      <p:sp>
        <p:nvSpPr>
          <p:cNvPr id="4" name="文本框 3"/>
          <p:cNvSpPr txBox="1"/>
          <p:nvPr/>
        </p:nvSpPr>
        <p:spPr>
          <a:xfrm>
            <a:off x="942975" y="262255"/>
            <a:ext cx="2784475" cy="1370965"/>
          </a:xfrm>
          <a:prstGeom prst="rect">
            <a:avLst/>
          </a:prstGeom>
          <a:noFill/>
        </p:spPr>
        <p:txBody>
          <a:bodyPr wrap="square" rtlCol="0">
            <a:spAutoFit/>
          </a:bodyPr>
          <a:p>
            <a:pPr algn="l">
              <a:lnSpc>
                <a:spcPct val="130000"/>
              </a:lnSpc>
            </a:pPr>
            <a:r>
              <a:rPr lang="zh-CN" altLang="en-US" sz="3200" b="1" dirty="0">
                <a:solidFill>
                  <a:srgbClr val="7C97CE"/>
                </a:solidFill>
                <a:cs typeface="+mn-ea"/>
                <a:sym typeface="+mn-lt"/>
              </a:rPr>
              <a:t>数据库模块图</a:t>
            </a:r>
            <a:endParaRPr lang="zh-CN" altLang="en-US" sz="3200" b="1" dirty="0" smtClean="0">
              <a:solidFill>
                <a:srgbClr val="7C97CE"/>
              </a:solidFill>
              <a:latin typeface="Arial" panose="020B0604020202020204" pitchFamily="34" charset="0"/>
              <a:ea typeface="微软雅黑" panose="020B0503020204020204" pitchFamily="34" charset="-122"/>
              <a:cs typeface="+mn-ea"/>
              <a:sym typeface="+mn-lt"/>
            </a:endParaRPr>
          </a:p>
          <a:p>
            <a:pPr>
              <a:lnSpc>
                <a:spcPct val="130000"/>
              </a:lnSpc>
            </a:pPr>
            <a:endParaRPr lang="zh-CN" altLang="en-US" sz="3200" b="1" dirty="0" smtClean="0">
              <a:solidFill>
                <a:srgbClr val="7C97CE"/>
              </a:solidFill>
              <a:latin typeface="Arial" panose="020B0604020202020204" pitchFamily="34" charset="0"/>
              <a:ea typeface="微软雅黑" panose="020B0503020204020204" pitchFamily="34" charset="-122"/>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2000">
        <p:random/>
      </p:transition>
    </mc:Choice>
    <mc:Fallback>
      <p:transition spd="slow" advClick="0" advTm="2000">
        <p:random/>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3876040" y="1496060"/>
            <a:ext cx="6042660" cy="2065020"/>
          </a:xfrm>
          <a:prstGeom prst="rect">
            <a:avLst/>
          </a:prstGeom>
        </p:spPr>
      </p:pic>
      <p:sp>
        <p:nvSpPr>
          <p:cNvPr id="3" name="文本框 2"/>
          <p:cNvSpPr txBox="1"/>
          <p:nvPr/>
        </p:nvSpPr>
        <p:spPr>
          <a:xfrm>
            <a:off x="1074420" y="421005"/>
            <a:ext cx="2632710" cy="1370965"/>
          </a:xfrm>
          <a:prstGeom prst="rect">
            <a:avLst/>
          </a:prstGeom>
          <a:noFill/>
        </p:spPr>
        <p:txBody>
          <a:bodyPr wrap="none" rtlCol="0">
            <a:spAutoFit/>
          </a:bodyPr>
          <a:p>
            <a:pPr algn="l">
              <a:lnSpc>
                <a:spcPct val="130000"/>
              </a:lnSpc>
            </a:pPr>
            <a:r>
              <a:rPr lang="zh-CN" altLang="en-US" sz="3200" b="1" dirty="0">
                <a:solidFill>
                  <a:srgbClr val="7C97CE"/>
                </a:solidFill>
                <a:cs typeface="+mn-ea"/>
                <a:sym typeface="+mn-lt"/>
              </a:rPr>
              <a:t>数据库模块图</a:t>
            </a:r>
            <a:endParaRPr lang="zh-CN" altLang="en-US" sz="3200" b="1" dirty="0" smtClean="0">
              <a:solidFill>
                <a:srgbClr val="7C97CE"/>
              </a:solidFill>
              <a:latin typeface="Arial" panose="020B0604020202020204" pitchFamily="34" charset="0"/>
              <a:ea typeface="微软雅黑" panose="020B0503020204020204" pitchFamily="34" charset="-122"/>
              <a:cs typeface="+mn-ea"/>
              <a:sym typeface="+mn-lt"/>
            </a:endParaRPr>
          </a:p>
          <a:p>
            <a:pPr>
              <a:lnSpc>
                <a:spcPct val="130000"/>
              </a:lnSpc>
            </a:pPr>
            <a:endParaRPr lang="zh-CN" altLang="en-US" sz="3200" dirty="0" smtClean="0">
              <a:latin typeface="Arial" panose="020B0604020202020204" pitchFamily="34" charset="0"/>
              <a:ea typeface="微软雅黑" panose="020B0503020204020204" pitchFamily="34" charset="-122"/>
            </a:endParaRPr>
          </a:p>
        </p:txBody>
      </p:sp>
      <p:sp>
        <p:nvSpPr>
          <p:cNvPr id="5" name="文本框 4"/>
          <p:cNvSpPr txBox="1"/>
          <p:nvPr/>
        </p:nvSpPr>
        <p:spPr>
          <a:xfrm>
            <a:off x="1176020" y="1415415"/>
            <a:ext cx="2021840" cy="450850"/>
          </a:xfrm>
          <a:prstGeom prst="rect">
            <a:avLst/>
          </a:prstGeom>
          <a:noFill/>
        </p:spPr>
        <p:txBody>
          <a:bodyPr wrap="square" rtlCol="0">
            <a:spAutoFit/>
          </a:bodyPr>
          <a:p>
            <a:pPr>
              <a:lnSpc>
                <a:spcPct val="130000"/>
              </a:lnSpc>
            </a:pPr>
            <a:r>
              <a:rPr lang="zh-CN" altLang="en-US" dirty="0" smtClean="0">
                <a:latin typeface="Arial" panose="020B0604020202020204" pitchFamily="34" charset="0"/>
                <a:ea typeface="微软雅黑" panose="020B0503020204020204" pitchFamily="34" charset="-122"/>
              </a:rPr>
              <a:t>（</a:t>
            </a:r>
            <a:r>
              <a:rPr lang="en-US" altLang="zh-CN" dirty="0" smtClean="0">
                <a:latin typeface="Arial" panose="020B0604020202020204" pitchFamily="34" charset="0"/>
                <a:ea typeface="微软雅黑" panose="020B0503020204020204" pitchFamily="34" charset="-122"/>
              </a:rPr>
              <a:t>4</a:t>
            </a:r>
            <a:r>
              <a:rPr lang="zh-CN" altLang="en-US" dirty="0" smtClean="0">
                <a:latin typeface="Arial" panose="020B0604020202020204" pitchFamily="34" charset="0"/>
                <a:ea typeface="微软雅黑" panose="020B0503020204020204" pitchFamily="34" charset="-122"/>
              </a:rPr>
              <a:t>）课程信息表：</a:t>
            </a:r>
            <a:endParaRPr lang="zh-CN" altLang="en-US" dirty="0" smtClean="0">
              <a:latin typeface="Arial" panose="020B0604020202020204" pitchFamily="34" charset="0"/>
              <a:ea typeface="微软雅黑" panose="020B0503020204020204" pitchFamily="34" charset="-122"/>
            </a:endParaRPr>
          </a:p>
        </p:txBody>
      </p:sp>
      <p:pic>
        <p:nvPicPr>
          <p:cNvPr id="6" name="图片 5"/>
          <p:cNvPicPr>
            <a:picLocks noChangeAspect="1"/>
          </p:cNvPicPr>
          <p:nvPr/>
        </p:nvPicPr>
        <p:blipFill>
          <a:blip r:embed="rId2"/>
          <a:stretch>
            <a:fillRect/>
          </a:stretch>
        </p:blipFill>
        <p:spPr>
          <a:xfrm>
            <a:off x="3830320" y="3773170"/>
            <a:ext cx="6134100" cy="2415540"/>
          </a:xfrm>
          <a:prstGeom prst="rect">
            <a:avLst/>
          </a:prstGeom>
        </p:spPr>
      </p:pic>
      <p:sp>
        <p:nvSpPr>
          <p:cNvPr id="7" name="文本框 6"/>
          <p:cNvSpPr txBox="1"/>
          <p:nvPr/>
        </p:nvSpPr>
        <p:spPr>
          <a:xfrm>
            <a:off x="1297305" y="4478655"/>
            <a:ext cx="1798320" cy="450850"/>
          </a:xfrm>
          <a:prstGeom prst="rect">
            <a:avLst/>
          </a:prstGeom>
          <a:noFill/>
        </p:spPr>
        <p:txBody>
          <a:bodyPr wrap="square" rtlCol="0">
            <a:spAutoFit/>
          </a:bodyPr>
          <a:p>
            <a:pPr>
              <a:lnSpc>
                <a:spcPct val="130000"/>
              </a:lnSpc>
            </a:pPr>
            <a:r>
              <a:rPr lang="zh-CN" altLang="en-US" dirty="0" smtClean="0">
                <a:latin typeface="Arial" panose="020B0604020202020204" pitchFamily="34" charset="0"/>
                <a:ea typeface="微软雅黑" panose="020B0503020204020204" pitchFamily="34" charset="-122"/>
              </a:rPr>
              <a:t>（</a:t>
            </a:r>
            <a:r>
              <a:rPr lang="en-US" altLang="zh-CN" dirty="0" smtClean="0">
                <a:latin typeface="Arial" panose="020B0604020202020204" pitchFamily="34" charset="0"/>
                <a:ea typeface="微软雅黑" panose="020B0503020204020204" pitchFamily="34" charset="-122"/>
              </a:rPr>
              <a:t>5</a:t>
            </a:r>
            <a:r>
              <a:rPr lang="zh-CN" altLang="en-US" dirty="0" smtClean="0">
                <a:latin typeface="Arial" panose="020B0604020202020204" pitchFamily="34" charset="0"/>
                <a:ea typeface="微软雅黑" panose="020B0503020204020204" pitchFamily="34" charset="-122"/>
              </a:rPr>
              <a:t>）直播表</a:t>
            </a:r>
            <a:endParaRPr lang="zh-CN" altLang="en-US" dirty="0" smtClean="0">
              <a:latin typeface="Arial" panose="020B0604020202020204" pitchFamily="34" charset="0"/>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2000">
        <p:random/>
      </p:transition>
    </mc:Choice>
    <mc:Fallback>
      <p:transition spd="slow" advClick="0" advTm="2000">
        <p:random/>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2" name="矩形 81"/>
          <p:cNvSpPr>
            <a:spLocks noChangeArrowheads="1"/>
          </p:cNvSpPr>
          <p:nvPr/>
        </p:nvSpPr>
        <p:spPr bwMode="auto">
          <a:xfrm>
            <a:off x="634918" y="237124"/>
            <a:ext cx="1875790" cy="612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917" tIns="60959" rIns="121917" bIns="60959">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defTabSz="457200">
              <a:buNone/>
            </a:pPr>
            <a:r>
              <a:rPr lang="zh-CN" altLang="en-US" b="1" dirty="0">
                <a:solidFill>
                  <a:srgbClr val="7C97CE"/>
                </a:solidFill>
                <a:latin typeface="+mn-lt"/>
                <a:ea typeface="+mn-ea"/>
                <a:cs typeface="+mn-ea"/>
                <a:sym typeface="+mn-lt"/>
              </a:rPr>
              <a:t>系统功能</a:t>
            </a:r>
            <a:endParaRPr lang="zh-CN" altLang="en-US" b="1" dirty="0">
              <a:solidFill>
                <a:srgbClr val="7C97CE"/>
              </a:solidFill>
              <a:latin typeface="+mn-lt"/>
              <a:ea typeface="+mn-ea"/>
              <a:cs typeface="+mn-ea"/>
              <a:sym typeface="+mn-lt"/>
            </a:endParaRPr>
          </a:p>
        </p:txBody>
      </p:sp>
      <p:cxnSp>
        <p:nvCxnSpPr>
          <p:cNvPr id="84" name="直接连接符 83"/>
          <p:cNvCxnSpPr/>
          <p:nvPr/>
        </p:nvCxnSpPr>
        <p:spPr>
          <a:xfrm flipH="1">
            <a:off x="3762706" y="5752841"/>
            <a:ext cx="2341397" cy="0"/>
          </a:xfrm>
          <a:prstGeom prst="line">
            <a:avLst/>
          </a:prstGeom>
          <a:ln w="12700">
            <a:solidFill>
              <a:schemeClr val="bg1">
                <a:lumMod val="65000"/>
              </a:schemeClr>
            </a:solidFill>
            <a:prstDash val="dash"/>
            <a:headEnd type="none" w="lg" len="lg"/>
            <a:tailEnd type="triangle"/>
          </a:ln>
        </p:spPr>
        <p:style>
          <a:lnRef idx="1">
            <a:schemeClr val="accent1"/>
          </a:lnRef>
          <a:fillRef idx="0">
            <a:schemeClr val="accent1"/>
          </a:fillRef>
          <a:effectRef idx="0">
            <a:schemeClr val="accent1"/>
          </a:effectRef>
          <a:fontRef idx="minor">
            <a:schemeClr val="tx1"/>
          </a:fontRef>
        </p:style>
      </p:cxnSp>
      <p:cxnSp>
        <p:nvCxnSpPr>
          <p:cNvPr id="85" name="直接连接符 84"/>
          <p:cNvCxnSpPr/>
          <p:nvPr/>
        </p:nvCxnSpPr>
        <p:spPr>
          <a:xfrm>
            <a:off x="6104103" y="5752841"/>
            <a:ext cx="2341397" cy="0"/>
          </a:xfrm>
          <a:prstGeom prst="line">
            <a:avLst/>
          </a:prstGeom>
          <a:ln w="12700">
            <a:solidFill>
              <a:schemeClr val="bg1">
                <a:lumMod val="65000"/>
              </a:schemeClr>
            </a:solidFill>
            <a:prstDash val="dash"/>
            <a:headEnd type="none" w="lg" len="lg"/>
            <a:tailEnd type="triangle"/>
          </a:ln>
        </p:spPr>
        <p:style>
          <a:lnRef idx="1">
            <a:schemeClr val="accent1"/>
          </a:lnRef>
          <a:fillRef idx="0">
            <a:schemeClr val="accent1"/>
          </a:fillRef>
          <a:effectRef idx="0">
            <a:schemeClr val="accent1"/>
          </a:effectRef>
          <a:fontRef idx="minor">
            <a:schemeClr val="tx1"/>
          </a:fontRef>
        </p:style>
      </p:cxnSp>
      <p:cxnSp>
        <p:nvCxnSpPr>
          <p:cNvPr id="86" name="直接连接符 85"/>
          <p:cNvCxnSpPr/>
          <p:nvPr/>
        </p:nvCxnSpPr>
        <p:spPr>
          <a:xfrm rot="16200000" flipV="1">
            <a:off x="4933408" y="4582144"/>
            <a:ext cx="2341393" cy="0"/>
          </a:xfrm>
          <a:prstGeom prst="line">
            <a:avLst/>
          </a:prstGeom>
          <a:ln w="12700">
            <a:solidFill>
              <a:schemeClr val="bg1">
                <a:lumMod val="65000"/>
              </a:schemeClr>
            </a:solidFill>
            <a:prstDash val="dash"/>
            <a:headEnd type="none" w="lg" len="lg"/>
            <a:tailEnd type="triangle"/>
          </a:ln>
        </p:spPr>
        <p:style>
          <a:lnRef idx="1">
            <a:schemeClr val="accent1"/>
          </a:lnRef>
          <a:fillRef idx="0">
            <a:schemeClr val="accent1"/>
          </a:fillRef>
          <a:effectRef idx="0">
            <a:schemeClr val="accent1"/>
          </a:effectRef>
          <a:fontRef idx="minor">
            <a:schemeClr val="tx1"/>
          </a:fontRef>
        </p:style>
      </p:cxnSp>
      <p:cxnSp>
        <p:nvCxnSpPr>
          <p:cNvPr id="87" name="直接连接符 86"/>
          <p:cNvCxnSpPr/>
          <p:nvPr/>
        </p:nvCxnSpPr>
        <p:spPr>
          <a:xfrm rot="2700000" flipH="1">
            <a:off x="4105594" y="4925032"/>
            <a:ext cx="2341397" cy="0"/>
          </a:xfrm>
          <a:prstGeom prst="line">
            <a:avLst/>
          </a:prstGeom>
          <a:ln w="12700">
            <a:solidFill>
              <a:schemeClr val="bg1">
                <a:lumMod val="65000"/>
              </a:schemeClr>
            </a:solidFill>
            <a:prstDash val="dash"/>
            <a:headEnd type="none" w="lg" len="lg"/>
            <a:tailEnd type="triangle"/>
          </a:ln>
        </p:spPr>
        <p:style>
          <a:lnRef idx="1">
            <a:schemeClr val="accent1"/>
          </a:lnRef>
          <a:fillRef idx="0">
            <a:schemeClr val="accent1"/>
          </a:fillRef>
          <a:effectRef idx="0">
            <a:schemeClr val="accent1"/>
          </a:effectRef>
          <a:fontRef idx="minor">
            <a:schemeClr val="tx1"/>
          </a:fontRef>
        </p:style>
      </p:cxnSp>
      <p:cxnSp>
        <p:nvCxnSpPr>
          <p:cNvPr id="88" name="直接连接符 87"/>
          <p:cNvCxnSpPr/>
          <p:nvPr/>
        </p:nvCxnSpPr>
        <p:spPr>
          <a:xfrm rot="18900000">
            <a:off x="5761215" y="4925032"/>
            <a:ext cx="2341397" cy="0"/>
          </a:xfrm>
          <a:prstGeom prst="line">
            <a:avLst/>
          </a:prstGeom>
          <a:ln w="12700">
            <a:solidFill>
              <a:schemeClr val="bg1">
                <a:lumMod val="65000"/>
              </a:schemeClr>
            </a:solidFill>
            <a:prstDash val="dash"/>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89" name="椭圆 88"/>
          <p:cNvSpPr/>
          <p:nvPr/>
        </p:nvSpPr>
        <p:spPr>
          <a:xfrm>
            <a:off x="1958260" y="4858345"/>
            <a:ext cx="1658624" cy="168476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49699" tIns="74848" rIns="149699" bIns="74848" rtlCol="0" anchor="ctr"/>
          <a:lstStyle/>
          <a:p>
            <a:pPr algn="ctr" defTabSz="457200"/>
            <a:endParaRPr lang="zh-CN" altLang="en-US" sz="1865">
              <a:solidFill>
                <a:prstClr val="white"/>
              </a:solidFill>
              <a:cs typeface="+mn-ea"/>
              <a:sym typeface="+mn-lt"/>
            </a:endParaRPr>
          </a:p>
        </p:txBody>
      </p:sp>
      <p:sp>
        <p:nvSpPr>
          <p:cNvPr id="90" name="TextBox 89"/>
          <p:cNvSpPr txBox="1"/>
          <p:nvPr/>
        </p:nvSpPr>
        <p:spPr>
          <a:xfrm>
            <a:off x="2193014" y="5185526"/>
            <a:ext cx="1187925" cy="1135380"/>
          </a:xfrm>
          <a:prstGeom prst="rect">
            <a:avLst/>
          </a:prstGeom>
          <a:noFill/>
        </p:spPr>
        <p:txBody>
          <a:bodyPr wrap="square" lIns="149699" tIns="74848" rIns="149699" bIns="74848" rtlCol="0">
            <a:spAutoFit/>
          </a:bodyPr>
          <a:lstStyle/>
          <a:p>
            <a:pPr algn="ctr" defTabSz="457200"/>
            <a:r>
              <a:rPr lang="zh-CN" altLang="en-US" sz="2135" b="1" dirty="0">
                <a:solidFill>
                  <a:prstClr val="white"/>
                </a:solidFill>
                <a:cs typeface="+mn-ea"/>
                <a:sym typeface="+mn-lt"/>
              </a:rPr>
              <a:t>完整的课程系统</a:t>
            </a:r>
            <a:endParaRPr lang="zh-CN" altLang="en-US" sz="2135" b="1" dirty="0">
              <a:solidFill>
                <a:prstClr val="white"/>
              </a:solidFill>
              <a:cs typeface="+mn-ea"/>
              <a:sym typeface="+mn-lt"/>
            </a:endParaRPr>
          </a:p>
        </p:txBody>
      </p:sp>
      <p:grpSp>
        <p:nvGrpSpPr>
          <p:cNvPr id="91" name="组合 90"/>
          <p:cNvGrpSpPr/>
          <p:nvPr/>
        </p:nvGrpSpPr>
        <p:grpSpPr>
          <a:xfrm>
            <a:off x="4604192" y="4007408"/>
            <a:ext cx="2983616" cy="4691480"/>
            <a:chOff x="3815003" y="3087488"/>
            <a:chExt cx="2237712" cy="3518610"/>
          </a:xfrm>
        </p:grpSpPr>
        <p:sp>
          <p:nvSpPr>
            <p:cNvPr id="92" name="椭圆 91"/>
            <p:cNvSpPr/>
            <p:nvPr/>
          </p:nvSpPr>
          <p:spPr>
            <a:xfrm>
              <a:off x="3993415" y="3271064"/>
              <a:ext cx="1872208" cy="1872208"/>
            </a:xfrm>
            <a:prstGeom prst="ellipse">
              <a:avLst/>
            </a:prstGeom>
            <a:solidFill>
              <a:srgbClr val="6A89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zh-CN" altLang="en-US" sz="1865" dirty="0">
                <a:solidFill>
                  <a:prstClr val="white"/>
                </a:solidFill>
                <a:cs typeface="+mn-ea"/>
                <a:sym typeface="+mn-lt"/>
              </a:endParaRPr>
            </a:p>
          </p:txBody>
        </p:sp>
        <p:grpSp>
          <p:nvGrpSpPr>
            <p:cNvPr id="93" name="组合 92"/>
            <p:cNvGrpSpPr/>
            <p:nvPr/>
          </p:nvGrpSpPr>
          <p:grpSpPr>
            <a:xfrm>
              <a:off x="3815003" y="3087488"/>
              <a:ext cx="2237712" cy="3518610"/>
              <a:chOff x="3692888" y="2889538"/>
              <a:chExt cx="2473262" cy="3888991"/>
            </a:xfrm>
          </p:grpSpPr>
          <p:sp>
            <p:nvSpPr>
              <p:cNvPr id="94" name="椭圆 4"/>
              <p:cNvSpPr/>
              <p:nvPr/>
            </p:nvSpPr>
            <p:spPr>
              <a:xfrm>
                <a:off x="3692888" y="2889538"/>
                <a:ext cx="2473262" cy="2473262"/>
              </a:xfrm>
              <a:custGeom>
                <a:avLst/>
                <a:gdLst/>
                <a:ahLst/>
                <a:cxnLst/>
                <a:rect l="l" t="t" r="r" b="b"/>
                <a:pathLst>
                  <a:path w="2473262" h="2473262">
                    <a:moveTo>
                      <a:pt x="1236631" y="235688"/>
                    </a:moveTo>
                    <a:cubicBezTo>
                      <a:pt x="683825" y="235688"/>
                      <a:pt x="235688" y="683825"/>
                      <a:pt x="235688" y="1236631"/>
                    </a:cubicBezTo>
                    <a:cubicBezTo>
                      <a:pt x="235688" y="1789437"/>
                      <a:pt x="683825" y="2237574"/>
                      <a:pt x="1236631" y="2237574"/>
                    </a:cubicBezTo>
                    <a:cubicBezTo>
                      <a:pt x="1789437" y="2237574"/>
                      <a:pt x="2237574" y="1789437"/>
                      <a:pt x="2237574" y="1236631"/>
                    </a:cubicBezTo>
                    <a:cubicBezTo>
                      <a:pt x="2237574" y="683825"/>
                      <a:pt x="1789437" y="235688"/>
                      <a:pt x="1236631" y="235688"/>
                    </a:cubicBezTo>
                    <a:close/>
                    <a:moveTo>
                      <a:pt x="1236631" y="0"/>
                    </a:moveTo>
                    <a:cubicBezTo>
                      <a:pt x="1919603" y="0"/>
                      <a:pt x="2473262" y="553659"/>
                      <a:pt x="2473262" y="1236631"/>
                    </a:cubicBezTo>
                    <a:cubicBezTo>
                      <a:pt x="2473262" y="1919603"/>
                      <a:pt x="1919603" y="2473262"/>
                      <a:pt x="1236631" y="2473262"/>
                    </a:cubicBezTo>
                    <a:cubicBezTo>
                      <a:pt x="553659" y="2473262"/>
                      <a:pt x="0" y="1919603"/>
                      <a:pt x="0" y="1236631"/>
                    </a:cubicBezTo>
                    <a:cubicBezTo>
                      <a:pt x="0" y="553659"/>
                      <a:pt x="553659" y="0"/>
                      <a:pt x="1236631"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zh-CN" altLang="en-US" sz="1865">
                  <a:solidFill>
                    <a:prstClr val="white"/>
                  </a:solidFill>
                  <a:cs typeface="+mn-ea"/>
                  <a:sym typeface="+mn-lt"/>
                </a:endParaRPr>
              </a:p>
            </p:txBody>
          </p:sp>
          <p:sp>
            <p:nvSpPr>
              <p:cNvPr id="95" name="圆角矩形 94"/>
              <p:cNvSpPr/>
              <p:nvPr/>
            </p:nvSpPr>
            <p:spPr>
              <a:xfrm>
                <a:off x="4710544" y="5261738"/>
                <a:ext cx="437950" cy="1516791"/>
              </a:xfrm>
              <a:prstGeom prst="roundRect">
                <a:avLst>
                  <a:gd name="adj" fmla="val 50000"/>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zh-CN" altLang="en-US" sz="1865">
                  <a:solidFill>
                    <a:prstClr val="white"/>
                  </a:solidFill>
                  <a:cs typeface="+mn-ea"/>
                  <a:sym typeface="+mn-lt"/>
                </a:endParaRPr>
              </a:p>
            </p:txBody>
          </p:sp>
        </p:grpSp>
      </p:grpSp>
      <p:sp>
        <p:nvSpPr>
          <p:cNvPr id="96" name="Rectangle 11"/>
          <p:cNvSpPr>
            <a:spLocks noChangeArrowheads="1"/>
          </p:cNvSpPr>
          <p:nvPr/>
        </p:nvSpPr>
        <p:spPr bwMode="gray">
          <a:xfrm>
            <a:off x="5306986" y="4700095"/>
            <a:ext cx="1578029" cy="1568450"/>
          </a:xfrm>
          <a:prstGeom prst="rect">
            <a:avLst/>
          </a:prstGeom>
          <a:noFill/>
          <a:ln>
            <a:noFill/>
          </a:ln>
        </p:spPr>
        <p:txBody>
          <a:bodyPr wrap="square">
            <a:spAutoFit/>
          </a:bodyPr>
          <a:lstStyle/>
          <a:p>
            <a:pPr algn="ctr" defTabSz="457200"/>
            <a:r>
              <a:rPr lang="zh-CN" altLang="en-US" sz="4800" b="1" dirty="0">
                <a:solidFill>
                  <a:prstClr val="white"/>
                </a:solidFill>
                <a:cs typeface="+mn-ea"/>
                <a:sym typeface="+mn-lt"/>
              </a:rPr>
              <a:t>在线学习</a:t>
            </a:r>
            <a:endParaRPr lang="zh-CN" altLang="en-US" sz="4800" b="1" dirty="0">
              <a:solidFill>
                <a:prstClr val="white"/>
              </a:solidFill>
              <a:cs typeface="+mn-ea"/>
              <a:sym typeface="+mn-lt"/>
            </a:endParaRPr>
          </a:p>
        </p:txBody>
      </p:sp>
      <p:sp>
        <p:nvSpPr>
          <p:cNvPr id="97" name="椭圆 96"/>
          <p:cNvSpPr/>
          <p:nvPr/>
        </p:nvSpPr>
        <p:spPr>
          <a:xfrm>
            <a:off x="2981136" y="2540147"/>
            <a:ext cx="1658624" cy="1684763"/>
          </a:xfrm>
          <a:prstGeom prst="ellipse">
            <a:avLst/>
          </a:prstGeom>
          <a:solidFill>
            <a:srgbClr val="6A89C8"/>
          </a:solidFill>
          <a:ln>
            <a:noFill/>
          </a:ln>
        </p:spPr>
        <p:style>
          <a:lnRef idx="2">
            <a:schemeClr val="accent1">
              <a:shade val="50000"/>
            </a:schemeClr>
          </a:lnRef>
          <a:fillRef idx="1">
            <a:schemeClr val="accent1"/>
          </a:fillRef>
          <a:effectRef idx="0">
            <a:schemeClr val="accent1"/>
          </a:effectRef>
          <a:fontRef idx="minor">
            <a:schemeClr val="lt1"/>
          </a:fontRef>
        </p:style>
        <p:txBody>
          <a:bodyPr lIns="149699" tIns="74848" rIns="149699" bIns="74848" rtlCol="0" anchor="ctr"/>
          <a:lstStyle/>
          <a:p>
            <a:pPr algn="ctr" defTabSz="457200"/>
            <a:endParaRPr lang="zh-CN" altLang="en-US" sz="1865">
              <a:solidFill>
                <a:prstClr val="white"/>
              </a:solidFill>
              <a:cs typeface="+mn-ea"/>
              <a:sym typeface="+mn-lt"/>
            </a:endParaRPr>
          </a:p>
        </p:txBody>
      </p:sp>
      <p:sp>
        <p:nvSpPr>
          <p:cNvPr id="98" name="椭圆 97"/>
          <p:cNvSpPr/>
          <p:nvPr/>
        </p:nvSpPr>
        <p:spPr>
          <a:xfrm>
            <a:off x="5273289" y="1588523"/>
            <a:ext cx="1658624" cy="168476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49699" tIns="74848" rIns="149699" bIns="74848" rtlCol="0" anchor="ctr"/>
          <a:lstStyle/>
          <a:p>
            <a:pPr algn="ctr" defTabSz="457200"/>
            <a:endParaRPr lang="zh-CN" altLang="en-US" sz="1865">
              <a:solidFill>
                <a:prstClr val="white"/>
              </a:solidFill>
              <a:cs typeface="+mn-ea"/>
              <a:sym typeface="+mn-lt"/>
            </a:endParaRPr>
          </a:p>
        </p:txBody>
      </p:sp>
      <p:sp>
        <p:nvSpPr>
          <p:cNvPr id="99" name="椭圆 98"/>
          <p:cNvSpPr/>
          <p:nvPr/>
        </p:nvSpPr>
        <p:spPr>
          <a:xfrm>
            <a:off x="7587808" y="2540147"/>
            <a:ext cx="1658624" cy="1684763"/>
          </a:xfrm>
          <a:prstGeom prst="ellipse">
            <a:avLst/>
          </a:prstGeom>
          <a:solidFill>
            <a:srgbClr val="6A89C8"/>
          </a:solidFill>
          <a:ln>
            <a:noFill/>
          </a:ln>
        </p:spPr>
        <p:style>
          <a:lnRef idx="2">
            <a:schemeClr val="accent1">
              <a:shade val="50000"/>
            </a:schemeClr>
          </a:lnRef>
          <a:fillRef idx="1">
            <a:schemeClr val="accent1"/>
          </a:fillRef>
          <a:effectRef idx="0">
            <a:schemeClr val="accent1"/>
          </a:effectRef>
          <a:fontRef idx="minor">
            <a:schemeClr val="lt1"/>
          </a:fontRef>
        </p:style>
        <p:txBody>
          <a:bodyPr lIns="149699" tIns="74848" rIns="149699" bIns="74848" rtlCol="0" anchor="ctr"/>
          <a:lstStyle/>
          <a:p>
            <a:pPr algn="ctr" defTabSz="457200"/>
            <a:endParaRPr lang="zh-CN" altLang="en-US" sz="1865">
              <a:solidFill>
                <a:prstClr val="white"/>
              </a:solidFill>
              <a:cs typeface="+mn-ea"/>
              <a:sym typeface="+mn-lt"/>
            </a:endParaRPr>
          </a:p>
        </p:txBody>
      </p:sp>
      <p:sp>
        <p:nvSpPr>
          <p:cNvPr id="100" name="椭圆 99"/>
          <p:cNvSpPr/>
          <p:nvPr/>
        </p:nvSpPr>
        <p:spPr>
          <a:xfrm>
            <a:off x="8688288" y="4858345"/>
            <a:ext cx="1658624" cy="168476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49699" tIns="74848" rIns="149699" bIns="74848" rtlCol="0" anchor="ctr"/>
          <a:lstStyle/>
          <a:p>
            <a:pPr algn="ctr" defTabSz="457200"/>
            <a:endParaRPr lang="zh-CN" altLang="en-US" sz="1865">
              <a:solidFill>
                <a:prstClr val="white"/>
              </a:solidFill>
              <a:cs typeface="+mn-ea"/>
              <a:sym typeface="+mn-lt"/>
            </a:endParaRPr>
          </a:p>
        </p:txBody>
      </p:sp>
      <p:sp>
        <p:nvSpPr>
          <p:cNvPr id="101" name="TextBox 100"/>
          <p:cNvSpPr txBox="1"/>
          <p:nvPr/>
        </p:nvSpPr>
        <p:spPr>
          <a:xfrm>
            <a:off x="3216486" y="3013261"/>
            <a:ext cx="1187925" cy="806450"/>
          </a:xfrm>
          <a:prstGeom prst="rect">
            <a:avLst/>
          </a:prstGeom>
          <a:noFill/>
        </p:spPr>
        <p:txBody>
          <a:bodyPr wrap="square" lIns="149699" tIns="74848" rIns="149699" bIns="74848" rtlCol="0">
            <a:spAutoFit/>
          </a:bodyPr>
          <a:lstStyle/>
          <a:p>
            <a:pPr algn="ctr" defTabSz="457200"/>
            <a:r>
              <a:rPr lang="zh-CN" altLang="en-US" sz="2135" b="1" dirty="0">
                <a:solidFill>
                  <a:prstClr val="white"/>
                </a:solidFill>
                <a:cs typeface="+mn-ea"/>
                <a:sym typeface="+mn-lt"/>
              </a:rPr>
              <a:t>练习考核功能</a:t>
            </a:r>
            <a:endParaRPr lang="zh-CN" altLang="en-US" sz="2135" b="1" dirty="0">
              <a:solidFill>
                <a:prstClr val="white"/>
              </a:solidFill>
              <a:cs typeface="+mn-ea"/>
              <a:sym typeface="+mn-lt"/>
            </a:endParaRPr>
          </a:p>
        </p:txBody>
      </p:sp>
      <p:sp>
        <p:nvSpPr>
          <p:cNvPr id="102" name="TextBox 101"/>
          <p:cNvSpPr txBox="1"/>
          <p:nvPr/>
        </p:nvSpPr>
        <p:spPr>
          <a:xfrm>
            <a:off x="5520302" y="2027347"/>
            <a:ext cx="1187925" cy="806450"/>
          </a:xfrm>
          <a:prstGeom prst="rect">
            <a:avLst/>
          </a:prstGeom>
          <a:noFill/>
        </p:spPr>
        <p:txBody>
          <a:bodyPr wrap="square" lIns="149699" tIns="74848" rIns="149699" bIns="74848" rtlCol="0">
            <a:spAutoFit/>
          </a:bodyPr>
          <a:lstStyle/>
          <a:p>
            <a:pPr algn="ctr" defTabSz="457200"/>
            <a:r>
              <a:rPr lang="zh-CN" altLang="en-US" sz="2135" b="1" dirty="0">
                <a:solidFill>
                  <a:prstClr val="white"/>
                </a:solidFill>
                <a:cs typeface="+mn-ea"/>
                <a:sym typeface="+mn-lt"/>
              </a:rPr>
              <a:t>互动学习功能</a:t>
            </a:r>
            <a:endParaRPr lang="zh-CN" altLang="en-US" sz="2135" b="1" dirty="0">
              <a:solidFill>
                <a:prstClr val="white"/>
              </a:solidFill>
              <a:cs typeface="+mn-ea"/>
              <a:sym typeface="+mn-lt"/>
            </a:endParaRPr>
          </a:p>
        </p:txBody>
      </p:sp>
      <p:sp>
        <p:nvSpPr>
          <p:cNvPr id="103" name="TextBox 102"/>
          <p:cNvSpPr txBox="1"/>
          <p:nvPr/>
        </p:nvSpPr>
        <p:spPr>
          <a:xfrm>
            <a:off x="7833953" y="3013105"/>
            <a:ext cx="1187925" cy="806450"/>
          </a:xfrm>
          <a:prstGeom prst="rect">
            <a:avLst/>
          </a:prstGeom>
          <a:noFill/>
        </p:spPr>
        <p:txBody>
          <a:bodyPr wrap="square" lIns="149699" tIns="74848" rIns="149699" bIns="74848" rtlCol="0">
            <a:spAutoFit/>
          </a:bodyPr>
          <a:lstStyle/>
          <a:p>
            <a:pPr algn="ctr" defTabSz="457200"/>
            <a:r>
              <a:rPr lang="zh-CN" altLang="en-US" sz="2135" b="1" dirty="0">
                <a:solidFill>
                  <a:prstClr val="white"/>
                </a:solidFill>
                <a:cs typeface="+mn-ea"/>
                <a:sym typeface="+mn-lt"/>
              </a:rPr>
              <a:t>学员管理</a:t>
            </a:r>
            <a:endParaRPr lang="zh-CN" altLang="en-US" sz="2135" b="1" dirty="0">
              <a:solidFill>
                <a:prstClr val="white"/>
              </a:solidFill>
              <a:cs typeface="+mn-ea"/>
              <a:sym typeface="+mn-lt"/>
            </a:endParaRPr>
          </a:p>
        </p:txBody>
      </p:sp>
      <p:sp>
        <p:nvSpPr>
          <p:cNvPr id="104" name="TextBox 103"/>
          <p:cNvSpPr txBox="1"/>
          <p:nvPr/>
        </p:nvSpPr>
        <p:spPr>
          <a:xfrm>
            <a:off x="8923638" y="5185355"/>
            <a:ext cx="1187925" cy="1135380"/>
          </a:xfrm>
          <a:prstGeom prst="rect">
            <a:avLst/>
          </a:prstGeom>
          <a:noFill/>
        </p:spPr>
        <p:txBody>
          <a:bodyPr wrap="square" lIns="149699" tIns="74848" rIns="149699" bIns="74848" rtlCol="0">
            <a:spAutoFit/>
          </a:bodyPr>
          <a:lstStyle/>
          <a:p>
            <a:pPr algn="ctr" defTabSz="457200"/>
            <a:r>
              <a:rPr lang="zh-CN" altLang="en-US" sz="2135" b="1" dirty="0">
                <a:solidFill>
                  <a:prstClr val="white"/>
                </a:solidFill>
                <a:cs typeface="+mn-ea"/>
                <a:sym typeface="+mn-lt"/>
              </a:rPr>
              <a:t>个性化主页设置</a:t>
            </a:r>
            <a:endParaRPr lang="zh-CN" altLang="en-US" sz="2135" b="1" dirty="0">
              <a:solidFill>
                <a:prstClr val="white"/>
              </a:solidFill>
              <a:cs typeface="+mn-ea"/>
              <a:sym typeface="+mn-lt"/>
            </a:endParaRPr>
          </a:p>
        </p:txBody>
      </p:sp>
      <p:sp>
        <p:nvSpPr>
          <p:cNvPr id="105" name="TextBox 104"/>
          <p:cNvSpPr txBox="1"/>
          <p:nvPr/>
        </p:nvSpPr>
        <p:spPr>
          <a:xfrm>
            <a:off x="1113155" y="1567815"/>
            <a:ext cx="3728720" cy="222250"/>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defTabSz="457200">
              <a:lnSpc>
                <a:spcPts val="1735"/>
              </a:lnSpc>
            </a:pPr>
            <a:r>
              <a:rPr lang="zh-CN" altLang="en-US" sz="1800" dirty="0">
                <a:solidFill>
                  <a:prstClr val="black">
                    <a:lumMod val="65000"/>
                    <a:lumOff val="35000"/>
                  </a:prstClr>
                </a:solidFill>
                <a:latin typeface="+mn-lt"/>
                <a:ea typeface="+mn-ea"/>
                <a:cs typeface="+mn-ea"/>
                <a:sym typeface="+mn-lt"/>
              </a:rPr>
              <a:t>在线学习系统具有一下具体功能：</a:t>
            </a:r>
            <a:endParaRPr lang="zh-CN" altLang="en-US" sz="1800" dirty="0">
              <a:solidFill>
                <a:prstClr val="black">
                  <a:lumMod val="65000"/>
                  <a:lumOff val="35000"/>
                </a:prstClr>
              </a:solidFill>
              <a:latin typeface="+mn-lt"/>
              <a:ea typeface="+mn-ea"/>
              <a:cs typeface="+mn-ea"/>
              <a:sym typeface="+mn-lt"/>
            </a:endParaRPr>
          </a:p>
        </p:txBody>
      </p:sp>
      <p:sp>
        <p:nvSpPr>
          <p:cNvPr id="106" name="矩形 105"/>
          <p:cNvSpPr/>
          <p:nvPr/>
        </p:nvSpPr>
        <p:spPr>
          <a:xfrm>
            <a:off x="719403" y="1604647"/>
            <a:ext cx="160755" cy="160755"/>
          </a:xfrm>
          <a:prstGeom prst="rect">
            <a:avLst/>
          </a:prstGeom>
          <a:solidFill>
            <a:srgbClr val="6A89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zh-CN" altLang="en-US" sz="1865">
              <a:solidFill>
                <a:srgbClr val="7C97CE"/>
              </a:solidFill>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2000">
        <p:random/>
      </p:transition>
    </mc:Choice>
    <mc:Fallback>
      <p:transition spd="slow" advClick="0"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82"/>
                                        </p:tgtEl>
                                        <p:attrNameLst>
                                          <p:attrName>style.visibility</p:attrName>
                                        </p:attrNameLst>
                                      </p:cBhvr>
                                      <p:to>
                                        <p:strVal val="visible"/>
                                      </p:to>
                                    </p:set>
                                    <p:animEffect transition="in" filter="wipe(left)">
                                      <p:cBhvr>
                                        <p:cTn id="7" dur="500"/>
                                        <p:tgtEl>
                                          <p:spTgt spid="82"/>
                                        </p:tgtEl>
                                      </p:cBhvr>
                                    </p:animEffect>
                                  </p:childTnLst>
                                </p:cTn>
                              </p:par>
                              <p:par>
                                <p:cTn id="8" presetID="2" presetClass="entr" presetSubtype="4" fill="hold" grpId="0" nodeType="withEffect">
                                  <p:stCondLst>
                                    <p:cond delay="0"/>
                                  </p:stCondLst>
                                  <p:childTnLst>
                                    <p:set>
                                      <p:cBhvr>
                                        <p:cTn id="9" dur="1" fill="hold">
                                          <p:stCondLst>
                                            <p:cond delay="0"/>
                                          </p:stCondLst>
                                        </p:cTn>
                                        <p:tgtEl>
                                          <p:spTgt spid="96"/>
                                        </p:tgtEl>
                                        <p:attrNameLst>
                                          <p:attrName>style.visibility</p:attrName>
                                        </p:attrNameLst>
                                      </p:cBhvr>
                                      <p:to>
                                        <p:strVal val="visible"/>
                                      </p:to>
                                    </p:set>
                                    <p:anim calcmode="lin" valueType="num">
                                      <p:cBhvr additive="base">
                                        <p:cTn id="10" dur="500" fill="hold"/>
                                        <p:tgtEl>
                                          <p:spTgt spid="96"/>
                                        </p:tgtEl>
                                        <p:attrNameLst>
                                          <p:attrName>ppt_x</p:attrName>
                                        </p:attrNameLst>
                                      </p:cBhvr>
                                      <p:tavLst>
                                        <p:tav tm="0">
                                          <p:val>
                                            <p:strVal val="#ppt_x"/>
                                          </p:val>
                                        </p:tav>
                                        <p:tav tm="100000">
                                          <p:val>
                                            <p:strVal val="#ppt_x"/>
                                          </p:val>
                                        </p:tav>
                                      </p:tavLst>
                                    </p:anim>
                                    <p:anim calcmode="lin" valueType="num">
                                      <p:cBhvr additive="base">
                                        <p:cTn id="11" dur="500" fill="hold"/>
                                        <p:tgtEl>
                                          <p:spTgt spid="96"/>
                                        </p:tgtEl>
                                        <p:attrNameLst>
                                          <p:attrName>ppt_y</p:attrName>
                                        </p:attrNameLst>
                                      </p:cBhvr>
                                      <p:tavLst>
                                        <p:tav tm="0">
                                          <p:val>
                                            <p:strVal val="1+#ppt_h/2"/>
                                          </p:val>
                                        </p:tav>
                                        <p:tav tm="100000">
                                          <p:val>
                                            <p:strVal val="#ppt_y"/>
                                          </p:val>
                                        </p:tav>
                                      </p:tavLst>
                                    </p:anim>
                                  </p:childTnLst>
                                </p:cTn>
                              </p:par>
                              <p:par>
                                <p:cTn id="12" presetID="2" presetClass="entr" presetSubtype="4" fill="hold" nodeType="withEffect">
                                  <p:stCondLst>
                                    <p:cond delay="0"/>
                                  </p:stCondLst>
                                  <p:childTnLst>
                                    <p:set>
                                      <p:cBhvr>
                                        <p:cTn id="13" dur="1" fill="hold">
                                          <p:stCondLst>
                                            <p:cond delay="0"/>
                                          </p:stCondLst>
                                        </p:cTn>
                                        <p:tgtEl>
                                          <p:spTgt spid="91"/>
                                        </p:tgtEl>
                                        <p:attrNameLst>
                                          <p:attrName>style.visibility</p:attrName>
                                        </p:attrNameLst>
                                      </p:cBhvr>
                                      <p:to>
                                        <p:strVal val="visible"/>
                                      </p:to>
                                    </p:set>
                                    <p:anim calcmode="lin" valueType="num">
                                      <p:cBhvr additive="base">
                                        <p:cTn id="14" dur="500" fill="hold"/>
                                        <p:tgtEl>
                                          <p:spTgt spid="91"/>
                                        </p:tgtEl>
                                        <p:attrNameLst>
                                          <p:attrName>ppt_x</p:attrName>
                                        </p:attrNameLst>
                                      </p:cBhvr>
                                      <p:tavLst>
                                        <p:tav tm="0">
                                          <p:val>
                                            <p:strVal val="#ppt_x"/>
                                          </p:val>
                                        </p:tav>
                                        <p:tav tm="100000">
                                          <p:val>
                                            <p:strVal val="#ppt_x"/>
                                          </p:val>
                                        </p:tav>
                                      </p:tavLst>
                                    </p:anim>
                                    <p:anim calcmode="lin" valueType="num">
                                      <p:cBhvr additive="base">
                                        <p:cTn id="15" dur="500" fill="hold"/>
                                        <p:tgtEl>
                                          <p:spTgt spid="91"/>
                                        </p:tgtEl>
                                        <p:attrNameLst>
                                          <p:attrName>ppt_y</p:attrName>
                                        </p:attrNameLst>
                                      </p:cBhvr>
                                      <p:tavLst>
                                        <p:tav tm="0">
                                          <p:val>
                                            <p:strVal val="1+#ppt_h/2"/>
                                          </p:val>
                                        </p:tav>
                                        <p:tav tm="100000">
                                          <p:val>
                                            <p:strVal val="#ppt_y"/>
                                          </p:val>
                                        </p:tav>
                                      </p:tavLst>
                                    </p:anim>
                                  </p:childTnLst>
                                </p:cTn>
                              </p:par>
                            </p:childTnLst>
                          </p:cTn>
                        </p:par>
                        <p:par>
                          <p:cTn id="16" fill="hold">
                            <p:stCondLst>
                              <p:cond delay="500"/>
                            </p:stCondLst>
                            <p:childTnLst>
                              <p:par>
                                <p:cTn id="17" presetID="53" presetClass="entr" presetSubtype="16" fill="hold" nodeType="afterEffect">
                                  <p:stCondLst>
                                    <p:cond delay="0"/>
                                  </p:stCondLst>
                                  <p:childTnLst>
                                    <p:set>
                                      <p:cBhvr>
                                        <p:cTn id="18" dur="1" fill="hold">
                                          <p:stCondLst>
                                            <p:cond delay="0"/>
                                          </p:stCondLst>
                                        </p:cTn>
                                        <p:tgtEl>
                                          <p:spTgt spid="84"/>
                                        </p:tgtEl>
                                        <p:attrNameLst>
                                          <p:attrName>style.visibility</p:attrName>
                                        </p:attrNameLst>
                                      </p:cBhvr>
                                      <p:to>
                                        <p:strVal val="visible"/>
                                      </p:to>
                                    </p:set>
                                    <p:anim calcmode="lin" valueType="num">
                                      <p:cBhvr>
                                        <p:cTn id="19" dur="500" fill="hold"/>
                                        <p:tgtEl>
                                          <p:spTgt spid="84"/>
                                        </p:tgtEl>
                                        <p:attrNameLst>
                                          <p:attrName>ppt_w</p:attrName>
                                        </p:attrNameLst>
                                      </p:cBhvr>
                                      <p:tavLst>
                                        <p:tav tm="0">
                                          <p:val>
                                            <p:fltVal val="0"/>
                                          </p:val>
                                        </p:tav>
                                        <p:tav tm="100000">
                                          <p:val>
                                            <p:strVal val="#ppt_w"/>
                                          </p:val>
                                        </p:tav>
                                      </p:tavLst>
                                    </p:anim>
                                    <p:anim calcmode="lin" valueType="num">
                                      <p:cBhvr>
                                        <p:cTn id="20" dur="500" fill="hold"/>
                                        <p:tgtEl>
                                          <p:spTgt spid="84"/>
                                        </p:tgtEl>
                                        <p:attrNameLst>
                                          <p:attrName>ppt_h</p:attrName>
                                        </p:attrNameLst>
                                      </p:cBhvr>
                                      <p:tavLst>
                                        <p:tav tm="0">
                                          <p:val>
                                            <p:fltVal val="0"/>
                                          </p:val>
                                        </p:tav>
                                        <p:tav tm="100000">
                                          <p:val>
                                            <p:strVal val="#ppt_h"/>
                                          </p:val>
                                        </p:tav>
                                      </p:tavLst>
                                    </p:anim>
                                    <p:animEffect transition="in" filter="fade">
                                      <p:cBhvr>
                                        <p:cTn id="21" dur="500"/>
                                        <p:tgtEl>
                                          <p:spTgt spid="84"/>
                                        </p:tgtEl>
                                      </p:cBhvr>
                                    </p:animEffect>
                                  </p:childTnLst>
                                </p:cTn>
                              </p:par>
                              <p:par>
                                <p:cTn id="22" presetID="53" presetClass="entr" presetSubtype="16" fill="hold" nodeType="withEffect">
                                  <p:stCondLst>
                                    <p:cond delay="0"/>
                                  </p:stCondLst>
                                  <p:childTnLst>
                                    <p:set>
                                      <p:cBhvr>
                                        <p:cTn id="23" dur="1" fill="hold">
                                          <p:stCondLst>
                                            <p:cond delay="0"/>
                                          </p:stCondLst>
                                        </p:cTn>
                                        <p:tgtEl>
                                          <p:spTgt spid="85"/>
                                        </p:tgtEl>
                                        <p:attrNameLst>
                                          <p:attrName>style.visibility</p:attrName>
                                        </p:attrNameLst>
                                      </p:cBhvr>
                                      <p:to>
                                        <p:strVal val="visible"/>
                                      </p:to>
                                    </p:set>
                                    <p:anim calcmode="lin" valueType="num">
                                      <p:cBhvr>
                                        <p:cTn id="24" dur="500" fill="hold"/>
                                        <p:tgtEl>
                                          <p:spTgt spid="85"/>
                                        </p:tgtEl>
                                        <p:attrNameLst>
                                          <p:attrName>ppt_w</p:attrName>
                                        </p:attrNameLst>
                                      </p:cBhvr>
                                      <p:tavLst>
                                        <p:tav tm="0">
                                          <p:val>
                                            <p:fltVal val="0"/>
                                          </p:val>
                                        </p:tav>
                                        <p:tav tm="100000">
                                          <p:val>
                                            <p:strVal val="#ppt_w"/>
                                          </p:val>
                                        </p:tav>
                                      </p:tavLst>
                                    </p:anim>
                                    <p:anim calcmode="lin" valueType="num">
                                      <p:cBhvr>
                                        <p:cTn id="25" dur="500" fill="hold"/>
                                        <p:tgtEl>
                                          <p:spTgt spid="85"/>
                                        </p:tgtEl>
                                        <p:attrNameLst>
                                          <p:attrName>ppt_h</p:attrName>
                                        </p:attrNameLst>
                                      </p:cBhvr>
                                      <p:tavLst>
                                        <p:tav tm="0">
                                          <p:val>
                                            <p:fltVal val="0"/>
                                          </p:val>
                                        </p:tav>
                                        <p:tav tm="100000">
                                          <p:val>
                                            <p:strVal val="#ppt_h"/>
                                          </p:val>
                                        </p:tav>
                                      </p:tavLst>
                                    </p:anim>
                                    <p:animEffect transition="in" filter="fade">
                                      <p:cBhvr>
                                        <p:cTn id="26" dur="500"/>
                                        <p:tgtEl>
                                          <p:spTgt spid="85"/>
                                        </p:tgtEl>
                                      </p:cBhvr>
                                    </p:animEffect>
                                  </p:childTnLst>
                                </p:cTn>
                              </p:par>
                              <p:par>
                                <p:cTn id="27" presetID="53" presetClass="entr" presetSubtype="16" fill="hold" nodeType="withEffect">
                                  <p:stCondLst>
                                    <p:cond delay="0"/>
                                  </p:stCondLst>
                                  <p:childTnLst>
                                    <p:set>
                                      <p:cBhvr>
                                        <p:cTn id="28" dur="1" fill="hold">
                                          <p:stCondLst>
                                            <p:cond delay="0"/>
                                          </p:stCondLst>
                                        </p:cTn>
                                        <p:tgtEl>
                                          <p:spTgt spid="86"/>
                                        </p:tgtEl>
                                        <p:attrNameLst>
                                          <p:attrName>style.visibility</p:attrName>
                                        </p:attrNameLst>
                                      </p:cBhvr>
                                      <p:to>
                                        <p:strVal val="visible"/>
                                      </p:to>
                                    </p:set>
                                    <p:anim calcmode="lin" valueType="num">
                                      <p:cBhvr>
                                        <p:cTn id="29" dur="500" fill="hold"/>
                                        <p:tgtEl>
                                          <p:spTgt spid="86"/>
                                        </p:tgtEl>
                                        <p:attrNameLst>
                                          <p:attrName>ppt_w</p:attrName>
                                        </p:attrNameLst>
                                      </p:cBhvr>
                                      <p:tavLst>
                                        <p:tav tm="0">
                                          <p:val>
                                            <p:fltVal val="0"/>
                                          </p:val>
                                        </p:tav>
                                        <p:tav tm="100000">
                                          <p:val>
                                            <p:strVal val="#ppt_w"/>
                                          </p:val>
                                        </p:tav>
                                      </p:tavLst>
                                    </p:anim>
                                    <p:anim calcmode="lin" valueType="num">
                                      <p:cBhvr>
                                        <p:cTn id="30" dur="500" fill="hold"/>
                                        <p:tgtEl>
                                          <p:spTgt spid="86"/>
                                        </p:tgtEl>
                                        <p:attrNameLst>
                                          <p:attrName>ppt_h</p:attrName>
                                        </p:attrNameLst>
                                      </p:cBhvr>
                                      <p:tavLst>
                                        <p:tav tm="0">
                                          <p:val>
                                            <p:fltVal val="0"/>
                                          </p:val>
                                        </p:tav>
                                        <p:tav tm="100000">
                                          <p:val>
                                            <p:strVal val="#ppt_h"/>
                                          </p:val>
                                        </p:tav>
                                      </p:tavLst>
                                    </p:anim>
                                    <p:animEffect transition="in" filter="fade">
                                      <p:cBhvr>
                                        <p:cTn id="31" dur="500"/>
                                        <p:tgtEl>
                                          <p:spTgt spid="86"/>
                                        </p:tgtEl>
                                      </p:cBhvr>
                                    </p:animEffect>
                                  </p:childTnLst>
                                </p:cTn>
                              </p:par>
                              <p:par>
                                <p:cTn id="32" presetID="53" presetClass="entr" presetSubtype="16" fill="hold" nodeType="withEffect">
                                  <p:stCondLst>
                                    <p:cond delay="0"/>
                                  </p:stCondLst>
                                  <p:childTnLst>
                                    <p:set>
                                      <p:cBhvr>
                                        <p:cTn id="33" dur="1" fill="hold">
                                          <p:stCondLst>
                                            <p:cond delay="0"/>
                                          </p:stCondLst>
                                        </p:cTn>
                                        <p:tgtEl>
                                          <p:spTgt spid="87"/>
                                        </p:tgtEl>
                                        <p:attrNameLst>
                                          <p:attrName>style.visibility</p:attrName>
                                        </p:attrNameLst>
                                      </p:cBhvr>
                                      <p:to>
                                        <p:strVal val="visible"/>
                                      </p:to>
                                    </p:set>
                                    <p:anim calcmode="lin" valueType="num">
                                      <p:cBhvr>
                                        <p:cTn id="34" dur="500" fill="hold"/>
                                        <p:tgtEl>
                                          <p:spTgt spid="87"/>
                                        </p:tgtEl>
                                        <p:attrNameLst>
                                          <p:attrName>ppt_w</p:attrName>
                                        </p:attrNameLst>
                                      </p:cBhvr>
                                      <p:tavLst>
                                        <p:tav tm="0">
                                          <p:val>
                                            <p:fltVal val="0"/>
                                          </p:val>
                                        </p:tav>
                                        <p:tav tm="100000">
                                          <p:val>
                                            <p:strVal val="#ppt_w"/>
                                          </p:val>
                                        </p:tav>
                                      </p:tavLst>
                                    </p:anim>
                                    <p:anim calcmode="lin" valueType="num">
                                      <p:cBhvr>
                                        <p:cTn id="35" dur="500" fill="hold"/>
                                        <p:tgtEl>
                                          <p:spTgt spid="87"/>
                                        </p:tgtEl>
                                        <p:attrNameLst>
                                          <p:attrName>ppt_h</p:attrName>
                                        </p:attrNameLst>
                                      </p:cBhvr>
                                      <p:tavLst>
                                        <p:tav tm="0">
                                          <p:val>
                                            <p:fltVal val="0"/>
                                          </p:val>
                                        </p:tav>
                                        <p:tav tm="100000">
                                          <p:val>
                                            <p:strVal val="#ppt_h"/>
                                          </p:val>
                                        </p:tav>
                                      </p:tavLst>
                                    </p:anim>
                                    <p:animEffect transition="in" filter="fade">
                                      <p:cBhvr>
                                        <p:cTn id="36" dur="500"/>
                                        <p:tgtEl>
                                          <p:spTgt spid="87"/>
                                        </p:tgtEl>
                                      </p:cBhvr>
                                    </p:animEffect>
                                  </p:childTnLst>
                                </p:cTn>
                              </p:par>
                              <p:par>
                                <p:cTn id="37" presetID="53" presetClass="entr" presetSubtype="16" fill="hold" nodeType="withEffect">
                                  <p:stCondLst>
                                    <p:cond delay="0"/>
                                  </p:stCondLst>
                                  <p:childTnLst>
                                    <p:set>
                                      <p:cBhvr>
                                        <p:cTn id="38" dur="1" fill="hold">
                                          <p:stCondLst>
                                            <p:cond delay="0"/>
                                          </p:stCondLst>
                                        </p:cTn>
                                        <p:tgtEl>
                                          <p:spTgt spid="88"/>
                                        </p:tgtEl>
                                        <p:attrNameLst>
                                          <p:attrName>style.visibility</p:attrName>
                                        </p:attrNameLst>
                                      </p:cBhvr>
                                      <p:to>
                                        <p:strVal val="visible"/>
                                      </p:to>
                                    </p:set>
                                    <p:anim calcmode="lin" valueType="num">
                                      <p:cBhvr>
                                        <p:cTn id="39" dur="500" fill="hold"/>
                                        <p:tgtEl>
                                          <p:spTgt spid="88"/>
                                        </p:tgtEl>
                                        <p:attrNameLst>
                                          <p:attrName>ppt_w</p:attrName>
                                        </p:attrNameLst>
                                      </p:cBhvr>
                                      <p:tavLst>
                                        <p:tav tm="0">
                                          <p:val>
                                            <p:fltVal val="0"/>
                                          </p:val>
                                        </p:tav>
                                        <p:tav tm="100000">
                                          <p:val>
                                            <p:strVal val="#ppt_w"/>
                                          </p:val>
                                        </p:tav>
                                      </p:tavLst>
                                    </p:anim>
                                    <p:anim calcmode="lin" valueType="num">
                                      <p:cBhvr>
                                        <p:cTn id="40" dur="500" fill="hold"/>
                                        <p:tgtEl>
                                          <p:spTgt spid="88"/>
                                        </p:tgtEl>
                                        <p:attrNameLst>
                                          <p:attrName>ppt_h</p:attrName>
                                        </p:attrNameLst>
                                      </p:cBhvr>
                                      <p:tavLst>
                                        <p:tav tm="0">
                                          <p:val>
                                            <p:fltVal val="0"/>
                                          </p:val>
                                        </p:tav>
                                        <p:tav tm="100000">
                                          <p:val>
                                            <p:strVal val="#ppt_h"/>
                                          </p:val>
                                        </p:tav>
                                      </p:tavLst>
                                    </p:anim>
                                    <p:animEffect transition="in" filter="fade">
                                      <p:cBhvr>
                                        <p:cTn id="41" dur="500"/>
                                        <p:tgtEl>
                                          <p:spTgt spid="88"/>
                                        </p:tgtEl>
                                      </p:cBhvr>
                                    </p:animEffect>
                                  </p:childTnLst>
                                </p:cTn>
                              </p:par>
                            </p:childTnLst>
                          </p:cTn>
                        </p:par>
                        <p:par>
                          <p:cTn id="42" fill="hold">
                            <p:stCondLst>
                              <p:cond delay="1000"/>
                            </p:stCondLst>
                            <p:childTnLst>
                              <p:par>
                                <p:cTn id="43" presetID="53" presetClass="entr" presetSubtype="16" fill="hold" grpId="0" nodeType="afterEffect">
                                  <p:stCondLst>
                                    <p:cond delay="0"/>
                                  </p:stCondLst>
                                  <p:childTnLst>
                                    <p:set>
                                      <p:cBhvr>
                                        <p:cTn id="44" dur="1" fill="hold">
                                          <p:stCondLst>
                                            <p:cond delay="0"/>
                                          </p:stCondLst>
                                        </p:cTn>
                                        <p:tgtEl>
                                          <p:spTgt spid="89"/>
                                        </p:tgtEl>
                                        <p:attrNameLst>
                                          <p:attrName>style.visibility</p:attrName>
                                        </p:attrNameLst>
                                      </p:cBhvr>
                                      <p:to>
                                        <p:strVal val="visible"/>
                                      </p:to>
                                    </p:set>
                                    <p:anim calcmode="lin" valueType="num">
                                      <p:cBhvr>
                                        <p:cTn id="45" dur="300" fill="hold"/>
                                        <p:tgtEl>
                                          <p:spTgt spid="89"/>
                                        </p:tgtEl>
                                        <p:attrNameLst>
                                          <p:attrName>ppt_w</p:attrName>
                                        </p:attrNameLst>
                                      </p:cBhvr>
                                      <p:tavLst>
                                        <p:tav tm="0">
                                          <p:val>
                                            <p:fltVal val="0"/>
                                          </p:val>
                                        </p:tav>
                                        <p:tav tm="100000">
                                          <p:val>
                                            <p:strVal val="#ppt_w"/>
                                          </p:val>
                                        </p:tav>
                                      </p:tavLst>
                                    </p:anim>
                                    <p:anim calcmode="lin" valueType="num">
                                      <p:cBhvr>
                                        <p:cTn id="46" dur="300" fill="hold"/>
                                        <p:tgtEl>
                                          <p:spTgt spid="89"/>
                                        </p:tgtEl>
                                        <p:attrNameLst>
                                          <p:attrName>ppt_h</p:attrName>
                                        </p:attrNameLst>
                                      </p:cBhvr>
                                      <p:tavLst>
                                        <p:tav tm="0">
                                          <p:val>
                                            <p:fltVal val="0"/>
                                          </p:val>
                                        </p:tav>
                                        <p:tav tm="100000">
                                          <p:val>
                                            <p:strVal val="#ppt_h"/>
                                          </p:val>
                                        </p:tav>
                                      </p:tavLst>
                                    </p:anim>
                                    <p:animEffect transition="in" filter="fade">
                                      <p:cBhvr>
                                        <p:cTn id="47" dur="300"/>
                                        <p:tgtEl>
                                          <p:spTgt spid="89"/>
                                        </p:tgtEl>
                                      </p:cBhvr>
                                    </p:animEffect>
                                  </p:childTnLst>
                                </p:cTn>
                              </p:par>
                              <p:par>
                                <p:cTn id="48" presetID="53" presetClass="entr" presetSubtype="16" fill="hold" grpId="0" nodeType="withEffect">
                                  <p:stCondLst>
                                    <p:cond delay="0"/>
                                  </p:stCondLst>
                                  <p:childTnLst>
                                    <p:set>
                                      <p:cBhvr>
                                        <p:cTn id="49" dur="1" fill="hold">
                                          <p:stCondLst>
                                            <p:cond delay="0"/>
                                          </p:stCondLst>
                                        </p:cTn>
                                        <p:tgtEl>
                                          <p:spTgt spid="90"/>
                                        </p:tgtEl>
                                        <p:attrNameLst>
                                          <p:attrName>style.visibility</p:attrName>
                                        </p:attrNameLst>
                                      </p:cBhvr>
                                      <p:to>
                                        <p:strVal val="visible"/>
                                      </p:to>
                                    </p:set>
                                    <p:anim calcmode="lin" valueType="num">
                                      <p:cBhvr>
                                        <p:cTn id="50" dur="500" fill="hold"/>
                                        <p:tgtEl>
                                          <p:spTgt spid="90"/>
                                        </p:tgtEl>
                                        <p:attrNameLst>
                                          <p:attrName>ppt_w</p:attrName>
                                        </p:attrNameLst>
                                      </p:cBhvr>
                                      <p:tavLst>
                                        <p:tav tm="0">
                                          <p:val>
                                            <p:fltVal val="0"/>
                                          </p:val>
                                        </p:tav>
                                        <p:tav tm="100000">
                                          <p:val>
                                            <p:strVal val="#ppt_w"/>
                                          </p:val>
                                        </p:tav>
                                      </p:tavLst>
                                    </p:anim>
                                    <p:anim calcmode="lin" valueType="num">
                                      <p:cBhvr>
                                        <p:cTn id="51" dur="500" fill="hold"/>
                                        <p:tgtEl>
                                          <p:spTgt spid="90"/>
                                        </p:tgtEl>
                                        <p:attrNameLst>
                                          <p:attrName>ppt_h</p:attrName>
                                        </p:attrNameLst>
                                      </p:cBhvr>
                                      <p:tavLst>
                                        <p:tav tm="0">
                                          <p:val>
                                            <p:fltVal val="0"/>
                                          </p:val>
                                        </p:tav>
                                        <p:tav tm="100000">
                                          <p:val>
                                            <p:strVal val="#ppt_h"/>
                                          </p:val>
                                        </p:tav>
                                      </p:tavLst>
                                    </p:anim>
                                    <p:animEffect transition="in" filter="fade">
                                      <p:cBhvr>
                                        <p:cTn id="52" dur="500"/>
                                        <p:tgtEl>
                                          <p:spTgt spid="90"/>
                                        </p:tgtEl>
                                      </p:cBhvr>
                                    </p:animEffect>
                                  </p:childTnLst>
                                </p:cTn>
                              </p:par>
                            </p:childTnLst>
                          </p:cTn>
                        </p:par>
                        <p:par>
                          <p:cTn id="53" fill="hold">
                            <p:stCondLst>
                              <p:cond delay="1500"/>
                            </p:stCondLst>
                            <p:childTnLst>
                              <p:par>
                                <p:cTn id="54" presetID="53" presetClass="entr" presetSubtype="16" fill="hold" grpId="0" nodeType="afterEffect">
                                  <p:stCondLst>
                                    <p:cond delay="0"/>
                                  </p:stCondLst>
                                  <p:childTnLst>
                                    <p:set>
                                      <p:cBhvr>
                                        <p:cTn id="55" dur="1" fill="hold">
                                          <p:stCondLst>
                                            <p:cond delay="0"/>
                                          </p:stCondLst>
                                        </p:cTn>
                                        <p:tgtEl>
                                          <p:spTgt spid="97"/>
                                        </p:tgtEl>
                                        <p:attrNameLst>
                                          <p:attrName>style.visibility</p:attrName>
                                        </p:attrNameLst>
                                      </p:cBhvr>
                                      <p:to>
                                        <p:strVal val="visible"/>
                                      </p:to>
                                    </p:set>
                                    <p:anim calcmode="lin" valueType="num">
                                      <p:cBhvr>
                                        <p:cTn id="56" dur="300" fill="hold"/>
                                        <p:tgtEl>
                                          <p:spTgt spid="97"/>
                                        </p:tgtEl>
                                        <p:attrNameLst>
                                          <p:attrName>ppt_w</p:attrName>
                                        </p:attrNameLst>
                                      </p:cBhvr>
                                      <p:tavLst>
                                        <p:tav tm="0">
                                          <p:val>
                                            <p:fltVal val="0"/>
                                          </p:val>
                                        </p:tav>
                                        <p:tav tm="100000">
                                          <p:val>
                                            <p:strVal val="#ppt_w"/>
                                          </p:val>
                                        </p:tav>
                                      </p:tavLst>
                                    </p:anim>
                                    <p:anim calcmode="lin" valueType="num">
                                      <p:cBhvr>
                                        <p:cTn id="57" dur="300" fill="hold"/>
                                        <p:tgtEl>
                                          <p:spTgt spid="97"/>
                                        </p:tgtEl>
                                        <p:attrNameLst>
                                          <p:attrName>ppt_h</p:attrName>
                                        </p:attrNameLst>
                                      </p:cBhvr>
                                      <p:tavLst>
                                        <p:tav tm="0">
                                          <p:val>
                                            <p:fltVal val="0"/>
                                          </p:val>
                                        </p:tav>
                                        <p:tav tm="100000">
                                          <p:val>
                                            <p:strVal val="#ppt_h"/>
                                          </p:val>
                                        </p:tav>
                                      </p:tavLst>
                                    </p:anim>
                                    <p:animEffect transition="in" filter="fade">
                                      <p:cBhvr>
                                        <p:cTn id="58" dur="300"/>
                                        <p:tgtEl>
                                          <p:spTgt spid="97"/>
                                        </p:tgtEl>
                                      </p:cBhvr>
                                    </p:animEffect>
                                  </p:childTnLst>
                                </p:cTn>
                              </p:par>
                              <p:par>
                                <p:cTn id="59" presetID="53" presetClass="entr" presetSubtype="16" fill="hold" grpId="0" nodeType="withEffect">
                                  <p:stCondLst>
                                    <p:cond delay="0"/>
                                  </p:stCondLst>
                                  <p:childTnLst>
                                    <p:set>
                                      <p:cBhvr>
                                        <p:cTn id="60" dur="1" fill="hold">
                                          <p:stCondLst>
                                            <p:cond delay="0"/>
                                          </p:stCondLst>
                                        </p:cTn>
                                        <p:tgtEl>
                                          <p:spTgt spid="101"/>
                                        </p:tgtEl>
                                        <p:attrNameLst>
                                          <p:attrName>style.visibility</p:attrName>
                                        </p:attrNameLst>
                                      </p:cBhvr>
                                      <p:to>
                                        <p:strVal val="visible"/>
                                      </p:to>
                                    </p:set>
                                    <p:anim calcmode="lin" valueType="num">
                                      <p:cBhvr>
                                        <p:cTn id="61" dur="500" fill="hold"/>
                                        <p:tgtEl>
                                          <p:spTgt spid="101"/>
                                        </p:tgtEl>
                                        <p:attrNameLst>
                                          <p:attrName>ppt_w</p:attrName>
                                        </p:attrNameLst>
                                      </p:cBhvr>
                                      <p:tavLst>
                                        <p:tav tm="0">
                                          <p:val>
                                            <p:fltVal val="0"/>
                                          </p:val>
                                        </p:tav>
                                        <p:tav tm="100000">
                                          <p:val>
                                            <p:strVal val="#ppt_w"/>
                                          </p:val>
                                        </p:tav>
                                      </p:tavLst>
                                    </p:anim>
                                    <p:anim calcmode="lin" valueType="num">
                                      <p:cBhvr>
                                        <p:cTn id="62" dur="500" fill="hold"/>
                                        <p:tgtEl>
                                          <p:spTgt spid="101"/>
                                        </p:tgtEl>
                                        <p:attrNameLst>
                                          <p:attrName>ppt_h</p:attrName>
                                        </p:attrNameLst>
                                      </p:cBhvr>
                                      <p:tavLst>
                                        <p:tav tm="0">
                                          <p:val>
                                            <p:fltVal val="0"/>
                                          </p:val>
                                        </p:tav>
                                        <p:tav tm="100000">
                                          <p:val>
                                            <p:strVal val="#ppt_h"/>
                                          </p:val>
                                        </p:tav>
                                      </p:tavLst>
                                    </p:anim>
                                    <p:animEffect transition="in" filter="fade">
                                      <p:cBhvr>
                                        <p:cTn id="63" dur="500"/>
                                        <p:tgtEl>
                                          <p:spTgt spid="101"/>
                                        </p:tgtEl>
                                      </p:cBhvr>
                                    </p:animEffect>
                                  </p:childTnLst>
                                </p:cTn>
                              </p:par>
                            </p:childTnLst>
                          </p:cTn>
                        </p:par>
                        <p:par>
                          <p:cTn id="64" fill="hold">
                            <p:stCondLst>
                              <p:cond delay="2000"/>
                            </p:stCondLst>
                            <p:childTnLst>
                              <p:par>
                                <p:cTn id="65" presetID="53" presetClass="entr" presetSubtype="16" fill="hold" grpId="0" nodeType="afterEffect">
                                  <p:stCondLst>
                                    <p:cond delay="0"/>
                                  </p:stCondLst>
                                  <p:childTnLst>
                                    <p:set>
                                      <p:cBhvr>
                                        <p:cTn id="66" dur="1" fill="hold">
                                          <p:stCondLst>
                                            <p:cond delay="0"/>
                                          </p:stCondLst>
                                        </p:cTn>
                                        <p:tgtEl>
                                          <p:spTgt spid="98"/>
                                        </p:tgtEl>
                                        <p:attrNameLst>
                                          <p:attrName>style.visibility</p:attrName>
                                        </p:attrNameLst>
                                      </p:cBhvr>
                                      <p:to>
                                        <p:strVal val="visible"/>
                                      </p:to>
                                    </p:set>
                                    <p:anim calcmode="lin" valueType="num">
                                      <p:cBhvr>
                                        <p:cTn id="67" dur="300" fill="hold"/>
                                        <p:tgtEl>
                                          <p:spTgt spid="98"/>
                                        </p:tgtEl>
                                        <p:attrNameLst>
                                          <p:attrName>ppt_w</p:attrName>
                                        </p:attrNameLst>
                                      </p:cBhvr>
                                      <p:tavLst>
                                        <p:tav tm="0">
                                          <p:val>
                                            <p:fltVal val="0"/>
                                          </p:val>
                                        </p:tav>
                                        <p:tav tm="100000">
                                          <p:val>
                                            <p:strVal val="#ppt_w"/>
                                          </p:val>
                                        </p:tav>
                                      </p:tavLst>
                                    </p:anim>
                                    <p:anim calcmode="lin" valueType="num">
                                      <p:cBhvr>
                                        <p:cTn id="68" dur="300" fill="hold"/>
                                        <p:tgtEl>
                                          <p:spTgt spid="98"/>
                                        </p:tgtEl>
                                        <p:attrNameLst>
                                          <p:attrName>ppt_h</p:attrName>
                                        </p:attrNameLst>
                                      </p:cBhvr>
                                      <p:tavLst>
                                        <p:tav tm="0">
                                          <p:val>
                                            <p:fltVal val="0"/>
                                          </p:val>
                                        </p:tav>
                                        <p:tav tm="100000">
                                          <p:val>
                                            <p:strVal val="#ppt_h"/>
                                          </p:val>
                                        </p:tav>
                                      </p:tavLst>
                                    </p:anim>
                                    <p:animEffect transition="in" filter="fade">
                                      <p:cBhvr>
                                        <p:cTn id="69" dur="300"/>
                                        <p:tgtEl>
                                          <p:spTgt spid="98"/>
                                        </p:tgtEl>
                                      </p:cBhvr>
                                    </p:animEffect>
                                  </p:childTnLst>
                                </p:cTn>
                              </p:par>
                              <p:par>
                                <p:cTn id="70" presetID="53" presetClass="entr" presetSubtype="16" fill="hold" grpId="0" nodeType="withEffect">
                                  <p:stCondLst>
                                    <p:cond delay="0"/>
                                  </p:stCondLst>
                                  <p:childTnLst>
                                    <p:set>
                                      <p:cBhvr>
                                        <p:cTn id="71" dur="1" fill="hold">
                                          <p:stCondLst>
                                            <p:cond delay="0"/>
                                          </p:stCondLst>
                                        </p:cTn>
                                        <p:tgtEl>
                                          <p:spTgt spid="102"/>
                                        </p:tgtEl>
                                        <p:attrNameLst>
                                          <p:attrName>style.visibility</p:attrName>
                                        </p:attrNameLst>
                                      </p:cBhvr>
                                      <p:to>
                                        <p:strVal val="visible"/>
                                      </p:to>
                                    </p:set>
                                    <p:anim calcmode="lin" valueType="num">
                                      <p:cBhvr>
                                        <p:cTn id="72" dur="500" fill="hold"/>
                                        <p:tgtEl>
                                          <p:spTgt spid="102"/>
                                        </p:tgtEl>
                                        <p:attrNameLst>
                                          <p:attrName>ppt_w</p:attrName>
                                        </p:attrNameLst>
                                      </p:cBhvr>
                                      <p:tavLst>
                                        <p:tav tm="0">
                                          <p:val>
                                            <p:fltVal val="0"/>
                                          </p:val>
                                        </p:tav>
                                        <p:tav tm="100000">
                                          <p:val>
                                            <p:strVal val="#ppt_w"/>
                                          </p:val>
                                        </p:tav>
                                      </p:tavLst>
                                    </p:anim>
                                    <p:anim calcmode="lin" valueType="num">
                                      <p:cBhvr>
                                        <p:cTn id="73" dur="500" fill="hold"/>
                                        <p:tgtEl>
                                          <p:spTgt spid="102"/>
                                        </p:tgtEl>
                                        <p:attrNameLst>
                                          <p:attrName>ppt_h</p:attrName>
                                        </p:attrNameLst>
                                      </p:cBhvr>
                                      <p:tavLst>
                                        <p:tav tm="0">
                                          <p:val>
                                            <p:fltVal val="0"/>
                                          </p:val>
                                        </p:tav>
                                        <p:tav tm="100000">
                                          <p:val>
                                            <p:strVal val="#ppt_h"/>
                                          </p:val>
                                        </p:tav>
                                      </p:tavLst>
                                    </p:anim>
                                    <p:animEffect transition="in" filter="fade">
                                      <p:cBhvr>
                                        <p:cTn id="74" dur="500"/>
                                        <p:tgtEl>
                                          <p:spTgt spid="102"/>
                                        </p:tgtEl>
                                      </p:cBhvr>
                                    </p:animEffect>
                                  </p:childTnLst>
                                </p:cTn>
                              </p:par>
                            </p:childTnLst>
                          </p:cTn>
                        </p:par>
                        <p:par>
                          <p:cTn id="75" fill="hold">
                            <p:stCondLst>
                              <p:cond delay="2500"/>
                            </p:stCondLst>
                            <p:childTnLst>
                              <p:par>
                                <p:cTn id="76" presetID="53" presetClass="entr" presetSubtype="16" fill="hold" grpId="0" nodeType="afterEffect">
                                  <p:stCondLst>
                                    <p:cond delay="0"/>
                                  </p:stCondLst>
                                  <p:childTnLst>
                                    <p:set>
                                      <p:cBhvr>
                                        <p:cTn id="77" dur="1" fill="hold">
                                          <p:stCondLst>
                                            <p:cond delay="0"/>
                                          </p:stCondLst>
                                        </p:cTn>
                                        <p:tgtEl>
                                          <p:spTgt spid="99"/>
                                        </p:tgtEl>
                                        <p:attrNameLst>
                                          <p:attrName>style.visibility</p:attrName>
                                        </p:attrNameLst>
                                      </p:cBhvr>
                                      <p:to>
                                        <p:strVal val="visible"/>
                                      </p:to>
                                    </p:set>
                                    <p:anim calcmode="lin" valueType="num">
                                      <p:cBhvr>
                                        <p:cTn id="78" dur="300" fill="hold"/>
                                        <p:tgtEl>
                                          <p:spTgt spid="99"/>
                                        </p:tgtEl>
                                        <p:attrNameLst>
                                          <p:attrName>ppt_w</p:attrName>
                                        </p:attrNameLst>
                                      </p:cBhvr>
                                      <p:tavLst>
                                        <p:tav tm="0">
                                          <p:val>
                                            <p:fltVal val="0"/>
                                          </p:val>
                                        </p:tav>
                                        <p:tav tm="100000">
                                          <p:val>
                                            <p:strVal val="#ppt_w"/>
                                          </p:val>
                                        </p:tav>
                                      </p:tavLst>
                                    </p:anim>
                                    <p:anim calcmode="lin" valueType="num">
                                      <p:cBhvr>
                                        <p:cTn id="79" dur="300" fill="hold"/>
                                        <p:tgtEl>
                                          <p:spTgt spid="99"/>
                                        </p:tgtEl>
                                        <p:attrNameLst>
                                          <p:attrName>ppt_h</p:attrName>
                                        </p:attrNameLst>
                                      </p:cBhvr>
                                      <p:tavLst>
                                        <p:tav tm="0">
                                          <p:val>
                                            <p:fltVal val="0"/>
                                          </p:val>
                                        </p:tav>
                                        <p:tav tm="100000">
                                          <p:val>
                                            <p:strVal val="#ppt_h"/>
                                          </p:val>
                                        </p:tav>
                                      </p:tavLst>
                                    </p:anim>
                                    <p:animEffect transition="in" filter="fade">
                                      <p:cBhvr>
                                        <p:cTn id="80" dur="300"/>
                                        <p:tgtEl>
                                          <p:spTgt spid="99"/>
                                        </p:tgtEl>
                                      </p:cBhvr>
                                    </p:animEffect>
                                  </p:childTnLst>
                                </p:cTn>
                              </p:par>
                              <p:par>
                                <p:cTn id="81" presetID="53" presetClass="entr" presetSubtype="16" fill="hold" grpId="0" nodeType="withEffect">
                                  <p:stCondLst>
                                    <p:cond delay="0"/>
                                  </p:stCondLst>
                                  <p:childTnLst>
                                    <p:set>
                                      <p:cBhvr>
                                        <p:cTn id="82" dur="1" fill="hold">
                                          <p:stCondLst>
                                            <p:cond delay="0"/>
                                          </p:stCondLst>
                                        </p:cTn>
                                        <p:tgtEl>
                                          <p:spTgt spid="103"/>
                                        </p:tgtEl>
                                        <p:attrNameLst>
                                          <p:attrName>style.visibility</p:attrName>
                                        </p:attrNameLst>
                                      </p:cBhvr>
                                      <p:to>
                                        <p:strVal val="visible"/>
                                      </p:to>
                                    </p:set>
                                    <p:anim calcmode="lin" valueType="num">
                                      <p:cBhvr>
                                        <p:cTn id="83" dur="500" fill="hold"/>
                                        <p:tgtEl>
                                          <p:spTgt spid="103"/>
                                        </p:tgtEl>
                                        <p:attrNameLst>
                                          <p:attrName>ppt_w</p:attrName>
                                        </p:attrNameLst>
                                      </p:cBhvr>
                                      <p:tavLst>
                                        <p:tav tm="0">
                                          <p:val>
                                            <p:fltVal val="0"/>
                                          </p:val>
                                        </p:tav>
                                        <p:tav tm="100000">
                                          <p:val>
                                            <p:strVal val="#ppt_w"/>
                                          </p:val>
                                        </p:tav>
                                      </p:tavLst>
                                    </p:anim>
                                    <p:anim calcmode="lin" valueType="num">
                                      <p:cBhvr>
                                        <p:cTn id="84" dur="500" fill="hold"/>
                                        <p:tgtEl>
                                          <p:spTgt spid="103"/>
                                        </p:tgtEl>
                                        <p:attrNameLst>
                                          <p:attrName>ppt_h</p:attrName>
                                        </p:attrNameLst>
                                      </p:cBhvr>
                                      <p:tavLst>
                                        <p:tav tm="0">
                                          <p:val>
                                            <p:fltVal val="0"/>
                                          </p:val>
                                        </p:tav>
                                        <p:tav tm="100000">
                                          <p:val>
                                            <p:strVal val="#ppt_h"/>
                                          </p:val>
                                        </p:tav>
                                      </p:tavLst>
                                    </p:anim>
                                    <p:animEffect transition="in" filter="fade">
                                      <p:cBhvr>
                                        <p:cTn id="85" dur="500"/>
                                        <p:tgtEl>
                                          <p:spTgt spid="103"/>
                                        </p:tgtEl>
                                      </p:cBhvr>
                                    </p:animEffect>
                                  </p:childTnLst>
                                </p:cTn>
                              </p:par>
                            </p:childTnLst>
                          </p:cTn>
                        </p:par>
                        <p:par>
                          <p:cTn id="86" fill="hold">
                            <p:stCondLst>
                              <p:cond delay="3000"/>
                            </p:stCondLst>
                            <p:childTnLst>
                              <p:par>
                                <p:cTn id="87" presetID="53" presetClass="entr" presetSubtype="16" fill="hold" grpId="0" nodeType="afterEffect">
                                  <p:stCondLst>
                                    <p:cond delay="0"/>
                                  </p:stCondLst>
                                  <p:childTnLst>
                                    <p:set>
                                      <p:cBhvr>
                                        <p:cTn id="88" dur="1" fill="hold">
                                          <p:stCondLst>
                                            <p:cond delay="0"/>
                                          </p:stCondLst>
                                        </p:cTn>
                                        <p:tgtEl>
                                          <p:spTgt spid="100"/>
                                        </p:tgtEl>
                                        <p:attrNameLst>
                                          <p:attrName>style.visibility</p:attrName>
                                        </p:attrNameLst>
                                      </p:cBhvr>
                                      <p:to>
                                        <p:strVal val="visible"/>
                                      </p:to>
                                    </p:set>
                                    <p:anim calcmode="lin" valueType="num">
                                      <p:cBhvr>
                                        <p:cTn id="89" dur="300" fill="hold"/>
                                        <p:tgtEl>
                                          <p:spTgt spid="100"/>
                                        </p:tgtEl>
                                        <p:attrNameLst>
                                          <p:attrName>ppt_w</p:attrName>
                                        </p:attrNameLst>
                                      </p:cBhvr>
                                      <p:tavLst>
                                        <p:tav tm="0">
                                          <p:val>
                                            <p:fltVal val="0"/>
                                          </p:val>
                                        </p:tav>
                                        <p:tav tm="100000">
                                          <p:val>
                                            <p:strVal val="#ppt_w"/>
                                          </p:val>
                                        </p:tav>
                                      </p:tavLst>
                                    </p:anim>
                                    <p:anim calcmode="lin" valueType="num">
                                      <p:cBhvr>
                                        <p:cTn id="90" dur="300" fill="hold"/>
                                        <p:tgtEl>
                                          <p:spTgt spid="100"/>
                                        </p:tgtEl>
                                        <p:attrNameLst>
                                          <p:attrName>ppt_h</p:attrName>
                                        </p:attrNameLst>
                                      </p:cBhvr>
                                      <p:tavLst>
                                        <p:tav tm="0">
                                          <p:val>
                                            <p:fltVal val="0"/>
                                          </p:val>
                                        </p:tav>
                                        <p:tav tm="100000">
                                          <p:val>
                                            <p:strVal val="#ppt_h"/>
                                          </p:val>
                                        </p:tav>
                                      </p:tavLst>
                                    </p:anim>
                                    <p:animEffect transition="in" filter="fade">
                                      <p:cBhvr>
                                        <p:cTn id="91" dur="300"/>
                                        <p:tgtEl>
                                          <p:spTgt spid="100"/>
                                        </p:tgtEl>
                                      </p:cBhvr>
                                    </p:animEffect>
                                  </p:childTnLst>
                                </p:cTn>
                              </p:par>
                              <p:par>
                                <p:cTn id="92" presetID="53" presetClass="entr" presetSubtype="16" fill="hold" grpId="0" nodeType="withEffect">
                                  <p:stCondLst>
                                    <p:cond delay="0"/>
                                  </p:stCondLst>
                                  <p:childTnLst>
                                    <p:set>
                                      <p:cBhvr>
                                        <p:cTn id="93" dur="1" fill="hold">
                                          <p:stCondLst>
                                            <p:cond delay="0"/>
                                          </p:stCondLst>
                                        </p:cTn>
                                        <p:tgtEl>
                                          <p:spTgt spid="104"/>
                                        </p:tgtEl>
                                        <p:attrNameLst>
                                          <p:attrName>style.visibility</p:attrName>
                                        </p:attrNameLst>
                                      </p:cBhvr>
                                      <p:to>
                                        <p:strVal val="visible"/>
                                      </p:to>
                                    </p:set>
                                    <p:anim calcmode="lin" valueType="num">
                                      <p:cBhvr>
                                        <p:cTn id="94" dur="500" fill="hold"/>
                                        <p:tgtEl>
                                          <p:spTgt spid="104"/>
                                        </p:tgtEl>
                                        <p:attrNameLst>
                                          <p:attrName>ppt_w</p:attrName>
                                        </p:attrNameLst>
                                      </p:cBhvr>
                                      <p:tavLst>
                                        <p:tav tm="0">
                                          <p:val>
                                            <p:fltVal val="0"/>
                                          </p:val>
                                        </p:tav>
                                        <p:tav tm="100000">
                                          <p:val>
                                            <p:strVal val="#ppt_w"/>
                                          </p:val>
                                        </p:tav>
                                      </p:tavLst>
                                    </p:anim>
                                    <p:anim calcmode="lin" valueType="num">
                                      <p:cBhvr>
                                        <p:cTn id="95" dur="500" fill="hold"/>
                                        <p:tgtEl>
                                          <p:spTgt spid="104"/>
                                        </p:tgtEl>
                                        <p:attrNameLst>
                                          <p:attrName>ppt_h</p:attrName>
                                        </p:attrNameLst>
                                      </p:cBhvr>
                                      <p:tavLst>
                                        <p:tav tm="0">
                                          <p:val>
                                            <p:fltVal val="0"/>
                                          </p:val>
                                        </p:tav>
                                        <p:tav tm="100000">
                                          <p:val>
                                            <p:strVal val="#ppt_h"/>
                                          </p:val>
                                        </p:tav>
                                      </p:tavLst>
                                    </p:anim>
                                    <p:animEffect transition="in" filter="fade">
                                      <p:cBhvr>
                                        <p:cTn id="96" dur="500"/>
                                        <p:tgtEl>
                                          <p:spTgt spid="104"/>
                                        </p:tgtEl>
                                      </p:cBhvr>
                                    </p:animEffect>
                                  </p:childTnLst>
                                </p:cTn>
                              </p:par>
                            </p:childTnLst>
                          </p:cTn>
                        </p:par>
                        <p:par>
                          <p:cTn id="97" fill="hold">
                            <p:stCondLst>
                              <p:cond delay="3500"/>
                            </p:stCondLst>
                            <p:childTnLst>
                              <p:par>
                                <p:cTn id="98" presetID="10" presetClass="entr" presetSubtype="0" fill="hold" grpId="0" nodeType="afterEffect">
                                  <p:stCondLst>
                                    <p:cond delay="0"/>
                                  </p:stCondLst>
                                  <p:childTnLst>
                                    <p:set>
                                      <p:cBhvr>
                                        <p:cTn id="99" dur="1" fill="hold">
                                          <p:stCondLst>
                                            <p:cond delay="0"/>
                                          </p:stCondLst>
                                        </p:cTn>
                                        <p:tgtEl>
                                          <p:spTgt spid="106"/>
                                        </p:tgtEl>
                                        <p:attrNameLst>
                                          <p:attrName>style.visibility</p:attrName>
                                        </p:attrNameLst>
                                      </p:cBhvr>
                                      <p:to>
                                        <p:strVal val="visible"/>
                                      </p:to>
                                    </p:set>
                                    <p:animEffect transition="in" filter="fade">
                                      <p:cBhvr>
                                        <p:cTn id="100" dur="500"/>
                                        <p:tgtEl>
                                          <p:spTgt spid="106"/>
                                        </p:tgtEl>
                                      </p:cBhvr>
                                    </p:animEffect>
                                  </p:childTnLst>
                                </p:cTn>
                              </p:par>
                            </p:childTnLst>
                          </p:cTn>
                        </p:par>
                        <p:par>
                          <p:cTn id="101" fill="hold">
                            <p:stCondLst>
                              <p:cond delay="4000"/>
                            </p:stCondLst>
                            <p:childTnLst>
                              <p:par>
                                <p:cTn id="102" presetID="22" presetClass="entr" presetSubtype="4" fill="hold" grpId="0" nodeType="afterEffect">
                                  <p:stCondLst>
                                    <p:cond delay="0"/>
                                  </p:stCondLst>
                                  <p:childTnLst>
                                    <p:set>
                                      <p:cBhvr>
                                        <p:cTn id="103" dur="1" fill="hold">
                                          <p:stCondLst>
                                            <p:cond delay="0"/>
                                          </p:stCondLst>
                                        </p:cTn>
                                        <p:tgtEl>
                                          <p:spTgt spid="105"/>
                                        </p:tgtEl>
                                        <p:attrNameLst>
                                          <p:attrName>style.visibility</p:attrName>
                                        </p:attrNameLst>
                                      </p:cBhvr>
                                      <p:to>
                                        <p:strVal val="visible"/>
                                      </p:to>
                                    </p:set>
                                    <p:animEffect transition="in" filter="wipe(down)">
                                      <p:cBhvr>
                                        <p:cTn id="104" dur="500"/>
                                        <p:tgtEl>
                                          <p:spTgt spid="1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p:bldP spid="89" grpId="0" bldLvl="0" animBg="1"/>
      <p:bldP spid="90" grpId="0"/>
      <p:bldP spid="96" grpId="0"/>
      <p:bldP spid="97" grpId="0" bldLvl="0" animBg="1"/>
      <p:bldP spid="98" grpId="0" bldLvl="0" animBg="1"/>
      <p:bldP spid="99" grpId="0" bldLvl="0" animBg="1"/>
      <p:bldP spid="100" grpId="0" bldLvl="0" animBg="1"/>
      <p:bldP spid="101" grpId="0"/>
      <p:bldP spid="102" grpId="0"/>
      <p:bldP spid="103" grpId="0"/>
      <p:bldP spid="104" grpId="0"/>
      <p:bldP spid="105" grpId="0"/>
      <p:bldP spid="106" grpId="0" bldLvl="0" animBg="1"/>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任意多边形 5"/>
          <p:cNvSpPr/>
          <p:nvPr/>
        </p:nvSpPr>
        <p:spPr>
          <a:xfrm>
            <a:off x="2324101" y="3069422"/>
            <a:ext cx="1545937" cy="1545937"/>
          </a:xfrm>
          <a:custGeom>
            <a:avLst/>
            <a:gdLst>
              <a:gd name="connsiteX0" fmla="*/ 0 w 1439167"/>
              <a:gd name="connsiteY0" fmla="*/ 719584 h 1439167"/>
              <a:gd name="connsiteX1" fmla="*/ 719584 w 1439167"/>
              <a:gd name="connsiteY1" fmla="*/ 0 h 1439167"/>
              <a:gd name="connsiteX2" fmla="*/ 1439168 w 1439167"/>
              <a:gd name="connsiteY2" fmla="*/ 719584 h 1439167"/>
              <a:gd name="connsiteX3" fmla="*/ 719584 w 1439167"/>
              <a:gd name="connsiteY3" fmla="*/ 1439168 h 1439167"/>
              <a:gd name="connsiteX4" fmla="*/ 0 w 1439167"/>
              <a:gd name="connsiteY4" fmla="*/ 719584 h 14391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9167" h="1439167">
                <a:moveTo>
                  <a:pt x="0" y="719584"/>
                </a:moveTo>
                <a:cubicBezTo>
                  <a:pt x="0" y="322169"/>
                  <a:pt x="322169" y="0"/>
                  <a:pt x="719584" y="0"/>
                </a:cubicBezTo>
                <a:cubicBezTo>
                  <a:pt x="1116999" y="0"/>
                  <a:pt x="1439168" y="322169"/>
                  <a:pt x="1439168" y="719584"/>
                </a:cubicBezTo>
                <a:cubicBezTo>
                  <a:pt x="1439168" y="1116999"/>
                  <a:pt x="1116999" y="1439168"/>
                  <a:pt x="719584" y="1439168"/>
                </a:cubicBezTo>
                <a:cubicBezTo>
                  <a:pt x="322169" y="1439168"/>
                  <a:pt x="0" y="1116999"/>
                  <a:pt x="0" y="719584"/>
                </a:cubicBezTo>
                <a:close/>
              </a:path>
            </a:pathLst>
          </a:custGeom>
          <a:solidFill>
            <a:srgbClr val="7C97CE"/>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457200"/>
            <a:r>
              <a:rPr lang="zh-CN" altLang="en-US" sz="2400" b="1" dirty="0">
                <a:solidFill>
                  <a:prstClr val="white"/>
                </a:solidFill>
                <a:cs typeface="+mn-ea"/>
                <a:sym typeface="+mn-lt"/>
              </a:rPr>
              <a:t>权限需求</a:t>
            </a:r>
            <a:endParaRPr lang="zh-CN" altLang="en-US" sz="2400" b="1" dirty="0">
              <a:solidFill>
                <a:prstClr val="white"/>
              </a:solidFill>
              <a:cs typeface="+mn-ea"/>
              <a:sym typeface="+mn-lt"/>
            </a:endParaRPr>
          </a:p>
        </p:txBody>
      </p:sp>
      <p:grpSp>
        <p:nvGrpSpPr>
          <p:cNvPr id="7" name="组合 6"/>
          <p:cNvGrpSpPr/>
          <p:nvPr/>
        </p:nvGrpSpPr>
        <p:grpSpPr>
          <a:xfrm>
            <a:off x="916297" y="1671778"/>
            <a:ext cx="4361543" cy="4361543"/>
            <a:chOff x="3526104" y="876860"/>
            <a:chExt cx="5124410" cy="5124410"/>
          </a:xfrm>
        </p:grpSpPr>
        <p:sp>
          <p:nvSpPr>
            <p:cNvPr id="8" name="空心弧 7"/>
            <p:cNvSpPr/>
            <p:nvPr/>
          </p:nvSpPr>
          <p:spPr>
            <a:xfrm>
              <a:off x="4116050" y="1466806"/>
              <a:ext cx="3944518" cy="3944518"/>
            </a:xfrm>
            <a:prstGeom prst="blockArc">
              <a:avLst>
                <a:gd name="adj1" fmla="val 10800000"/>
                <a:gd name="adj2" fmla="val 16200000"/>
                <a:gd name="adj3" fmla="val 4642"/>
              </a:avLst>
            </a:prstGeom>
            <a:solidFill>
              <a:srgbClr val="7F7F7F"/>
            </a:solidFill>
            <a:ln>
              <a:solidFill>
                <a:schemeClr val="accent2"/>
              </a:solidFill>
            </a:ln>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zh-CN" altLang="en-US">
                <a:cs typeface="+mn-ea"/>
                <a:sym typeface="+mn-lt"/>
              </a:endParaRPr>
            </a:p>
          </p:txBody>
        </p:sp>
        <p:sp>
          <p:nvSpPr>
            <p:cNvPr id="9" name="空心弧 8"/>
            <p:cNvSpPr/>
            <p:nvPr/>
          </p:nvSpPr>
          <p:spPr>
            <a:xfrm>
              <a:off x="4116050" y="1466806"/>
              <a:ext cx="3944518" cy="3944518"/>
            </a:xfrm>
            <a:prstGeom prst="blockArc">
              <a:avLst>
                <a:gd name="adj1" fmla="val 5400000"/>
                <a:gd name="adj2" fmla="val 10800000"/>
                <a:gd name="adj3" fmla="val 4642"/>
              </a:avLst>
            </a:prstGeom>
            <a:solidFill>
              <a:srgbClr val="7F7F7F"/>
            </a:solidFill>
            <a:ln>
              <a:solidFill>
                <a:schemeClr val="accent2"/>
              </a:solidFill>
            </a:ln>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zh-CN" altLang="en-US">
                <a:cs typeface="+mn-ea"/>
                <a:sym typeface="+mn-lt"/>
              </a:endParaRPr>
            </a:p>
          </p:txBody>
        </p:sp>
        <p:sp>
          <p:nvSpPr>
            <p:cNvPr id="10" name="空心弧 9"/>
            <p:cNvSpPr/>
            <p:nvPr/>
          </p:nvSpPr>
          <p:spPr>
            <a:xfrm>
              <a:off x="4116050" y="1466806"/>
              <a:ext cx="3944518" cy="3944518"/>
            </a:xfrm>
            <a:prstGeom prst="blockArc">
              <a:avLst>
                <a:gd name="adj1" fmla="val 0"/>
                <a:gd name="adj2" fmla="val 5400000"/>
                <a:gd name="adj3" fmla="val 4642"/>
              </a:avLst>
            </a:prstGeom>
            <a:solidFill>
              <a:srgbClr val="7F7F7F"/>
            </a:solidFill>
            <a:ln>
              <a:solidFill>
                <a:schemeClr val="accent2"/>
              </a:solidFill>
            </a:ln>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zh-CN" altLang="en-US">
                <a:cs typeface="+mn-ea"/>
                <a:sym typeface="+mn-lt"/>
              </a:endParaRPr>
            </a:p>
          </p:txBody>
        </p:sp>
        <p:sp>
          <p:nvSpPr>
            <p:cNvPr id="11" name="空心弧 10"/>
            <p:cNvSpPr/>
            <p:nvPr/>
          </p:nvSpPr>
          <p:spPr>
            <a:xfrm>
              <a:off x="4116050" y="1466806"/>
              <a:ext cx="3944518" cy="3944518"/>
            </a:xfrm>
            <a:prstGeom prst="blockArc">
              <a:avLst>
                <a:gd name="adj1" fmla="val 16200000"/>
                <a:gd name="adj2" fmla="val 0"/>
                <a:gd name="adj3" fmla="val 4642"/>
              </a:avLst>
            </a:prstGeom>
            <a:solidFill>
              <a:srgbClr val="7F7F7F"/>
            </a:solidFill>
            <a:ln>
              <a:solidFill>
                <a:schemeClr val="accent2"/>
              </a:solidFill>
            </a:ln>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zh-CN" altLang="en-US">
                <a:cs typeface="+mn-ea"/>
                <a:sym typeface="+mn-lt"/>
              </a:endParaRPr>
            </a:p>
          </p:txBody>
        </p:sp>
        <p:grpSp>
          <p:nvGrpSpPr>
            <p:cNvPr id="12" name="组合 11"/>
            <p:cNvGrpSpPr/>
            <p:nvPr/>
          </p:nvGrpSpPr>
          <p:grpSpPr>
            <a:xfrm>
              <a:off x="5452593" y="4729836"/>
              <a:ext cx="1271434" cy="1271434"/>
              <a:chOff x="5147792" y="4934845"/>
              <a:chExt cx="1007417" cy="1007417"/>
            </a:xfrm>
          </p:grpSpPr>
          <p:sp>
            <p:nvSpPr>
              <p:cNvPr id="37" name="任意多边形 36"/>
              <p:cNvSpPr/>
              <p:nvPr/>
            </p:nvSpPr>
            <p:spPr>
              <a:xfrm>
                <a:off x="5147792" y="4934845"/>
                <a:ext cx="1007417" cy="1007417"/>
              </a:xfrm>
              <a:custGeom>
                <a:avLst/>
                <a:gdLst>
                  <a:gd name="connsiteX0" fmla="*/ 0 w 1007417"/>
                  <a:gd name="connsiteY0" fmla="*/ 503709 h 1007417"/>
                  <a:gd name="connsiteX1" fmla="*/ 503709 w 1007417"/>
                  <a:gd name="connsiteY1" fmla="*/ 0 h 1007417"/>
                  <a:gd name="connsiteX2" fmla="*/ 1007418 w 1007417"/>
                  <a:gd name="connsiteY2" fmla="*/ 503709 h 1007417"/>
                  <a:gd name="connsiteX3" fmla="*/ 503709 w 1007417"/>
                  <a:gd name="connsiteY3" fmla="*/ 1007418 h 1007417"/>
                  <a:gd name="connsiteX4" fmla="*/ 0 w 1007417"/>
                  <a:gd name="connsiteY4" fmla="*/ 503709 h 10074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7417" h="1007417">
                    <a:moveTo>
                      <a:pt x="0" y="503709"/>
                    </a:moveTo>
                    <a:cubicBezTo>
                      <a:pt x="0" y="225518"/>
                      <a:pt x="225518" y="0"/>
                      <a:pt x="503709" y="0"/>
                    </a:cubicBezTo>
                    <a:cubicBezTo>
                      <a:pt x="781900" y="0"/>
                      <a:pt x="1007418" y="225518"/>
                      <a:pt x="1007418" y="503709"/>
                    </a:cubicBezTo>
                    <a:cubicBezTo>
                      <a:pt x="1007418" y="781900"/>
                      <a:pt x="781900" y="1007418"/>
                      <a:pt x="503709" y="1007418"/>
                    </a:cubicBezTo>
                    <a:cubicBezTo>
                      <a:pt x="225518" y="1007418"/>
                      <a:pt x="0" y="781900"/>
                      <a:pt x="0" y="503709"/>
                    </a:cubicBezTo>
                    <a:close/>
                  </a:path>
                </a:pathLst>
              </a:custGeom>
              <a:solidFill>
                <a:srgbClr val="7C9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zh-CN" altLang="en-US" sz="1865" b="1">
                  <a:solidFill>
                    <a:prstClr val="white"/>
                  </a:solidFill>
                  <a:cs typeface="+mn-ea"/>
                  <a:sym typeface="+mn-lt"/>
                </a:endParaRPr>
              </a:p>
            </p:txBody>
          </p:sp>
          <p:grpSp>
            <p:nvGrpSpPr>
              <p:cNvPr id="38" name="Group 4"/>
              <p:cNvGrpSpPr>
                <a:grpSpLocks noChangeAspect="1"/>
              </p:cNvGrpSpPr>
              <p:nvPr/>
            </p:nvGrpSpPr>
            <p:grpSpPr bwMode="auto">
              <a:xfrm>
                <a:off x="5418313" y="5176357"/>
                <a:ext cx="466374" cy="524392"/>
                <a:chOff x="3313" y="3205"/>
                <a:chExt cx="418" cy="470"/>
              </a:xfrm>
              <a:solidFill>
                <a:schemeClr val="bg1"/>
              </a:solidFill>
            </p:grpSpPr>
            <p:sp>
              <p:nvSpPr>
                <p:cNvPr id="39" name="Freeform 5"/>
                <p:cNvSpPr/>
                <p:nvPr/>
              </p:nvSpPr>
              <p:spPr bwMode="auto">
                <a:xfrm>
                  <a:off x="3392" y="3507"/>
                  <a:ext cx="206" cy="12"/>
                </a:xfrm>
                <a:custGeom>
                  <a:avLst/>
                  <a:gdLst>
                    <a:gd name="T0" fmla="*/ 84 w 86"/>
                    <a:gd name="T1" fmla="*/ 0 h 5"/>
                    <a:gd name="T2" fmla="*/ 3 w 86"/>
                    <a:gd name="T3" fmla="*/ 0 h 5"/>
                    <a:gd name="T4" fmla="*/ 0 w 86"/>
                    <a:gd name="T5" fmla="*/ 3 h 5"/>
                    <a:gd name="T6" fmla="*/ 3 w 86"/>
                    <a:gd name="T7" fmla="*/ 5 h 5"/>
                    <a:gd name="T8" fmla="*/ 84 w 86"/>
                    <a:gd name="T9" fmla="*/ 5 h 5"/>
                    <a:gd name="T10" fmla="*/ 86 w 86"/>
                    <a:gd name="T11" fmla="*/ 3 h 5"/>
                    <a:gd name="T12" fmla="*/ 84 w 86"/>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86" h="5">
                      <a:moveTo>
                        <a:pt x="84" y="0"/>
                      </a:moveTo>
                      <a:cubicBezTo>
                        <a:pt x="3" y="0"/>
                        <a:pt x="3" y="0"/>
                        <a:pt x="3" y="0"/>
                      </a:cubicBezTo>
                      <a:cubicBezTo>
                        <a:pt x="1" y="0"/>
                        <a:pt x="0" y="1"/>
                        <a:pt x="0" y="3"/>
                      </a:cubicBezTo>
                      <a:cubicBezTo>
                        <a:pt x="0" y="4"/>
                        <a:pt x="1" y="5"/>
                        <a:pt x="3" y="5"/>
                      </a:cubicBezTo>
                      <a:cubicBezTo>
                        <a:pt x="84" y="5"/>
                        <a:pt x="84" y="5"/>
                        <a:pt x="84" y="5"/>
                      </a:cubicBezTo>
                      <a:cubicBezTo>
                        <a:pt x="85" y="5"/>
                        <a:pt x="86" y="4"/>
                        <a:pt x="86" y="3"/>
                      </a:cubicBezTo>
                      <a:cubicBezTo>
                        <a:pt x="86" y="1"/>
                        <a:pt x="85" y="0"/>
                        <a:pt x="8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457200"/>
                  <a:endParaRPr lang="zh-CN" altLang="en-US" sz="1865">
                    <a:solidFill>
                      <a:prstClr val="black"/>
                    </a:solidFill>
                    <a:cs typeface="+mn-ea"/>
                    <a:sym typeface="+mn-lt"/>
                  </a:endParaRPr>
                </a:p>
              </p:txBody>
            </p:sp>
            <p:sp>
              <p:nvSpPr>
                <p:cNvPr id="40" name="Freeform 6"/>
                <p:cNvSpPr/>
                <p:nvPr/>
              </p:nvSpPr>
              <p:spPr bwMode="auto">
                <a:xfrm>
                  <a:off x="3392" y="3442"/>
                  <a:ext cx="206" cy="12"/>
                </a:xfrm>
                <a:custGeom>
                  <a:avLst/>
                  <a:gdLst>
                    <a:gd name="T0" fmla="*/ 84 w 86"/>
                    <a:gd name="T1" fmla="*/ 0 h 5"/>
                    <a:gd name="T2" fmla="*/ 3 w 86"/>
                    <a:gd name="T3" fmla="*/ 0 h 5"/>
                    <a:gd name="T4" fmla="*/ 0 w 86"/>
                    <a:gd name="T5" fmla="*/ 2 h 5"/>
                    <a:gd name="T6" fmla="*/ 3 w 86"/>
                    <a:gd name="T7" fmla="*/ 5 h 5"/>
                    <a:gd name="T8" fmla="*/ 84 w 86"/>
                    <a:gd name="T9" fmla="*/ 5 h 5"/>
                    <a:gd name="T10" fmla="*/ 86 w 86"/>
                    <a:gd name="T11" fmla="*/ 2 h 5"/>
                    <a:gd name="T12" fmla="*/ 84 w 86"/>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86" h="5">
                      <a:moveTo>
                        <a:pt x="84" y="0"/>
                      </a:moveTo>
                      <a:cubicBezTo>
                        <a:pt x="3" y="0"/>
                        <a:pt x="3" y="0"/>
                        <a:pt x="3" y="0"/>
                      </a:cubicBezTo>
                      <a:cubicBezTo>
                        <a:pt x="1" y="0"/>
                        <a:pt x="0" y="1"/>
                        <a:pt x="0" y="2"/>
                      </a:cubicBezTo>
                      <a:cubicBezTo>
                        <a:pt x="0" y="4"/>
                        <a:pt x="1" y="5"/>
                        <a:pt x="3" y="5"/>
                      </a:cubicBezTo>
                      <a:cubicBezTo>
                        <a:pt x="84" y="5"/>
                        <a:pt x="84" y="5"/>
                        <a:pt x="84" y="5"/>
                      </a:cubicBezTo>
                      <a:cubicBezTo>
                        <a:pt x="85" y="5"/>
                        <a:pt x="86" y="4"/>
                        <a:pt x="86" y="2"/>
                      </a:cubicBezTo>
                      <a:cubicBezTo>
                        <a:pt x="86" y="1"/>
                        <a:pt x="85" y="0"/>
                        <a:pt x="8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457200"/>
                  <a:endParaRPr lang="zh-CN" altLang="en-US" sz="1865">
                    <a:solidFill>
                      <a:prstClr val="black"/>
                    </a:solidFill>
                    <a:cs typeface="+mn-ea"/>
                    <a:sym typeface="+mn-lt"/>
                  </a:endParaRPr>
                </a:p>
              </p:txBody>
            </p:sp>
            <p:sp>
              <p:nvSpPr>
                <p:cNvPr id="41" name="Freeform 7"/>
                <p:cNvSpPr/>
                <p:nvPr/>
              </p:nvSpPr>
              <p:spPr bwMode="auto">
                <a:xfrm>
                  <a:off x="3392" y="3375"/>
                  <a:ext cx="206" cy="14"/>
                </a:xfrm>
                <a:custGeom>
                  <a:avLst/>
                  <a:gdLst>
                    <a:gd name="T0" fmla="*/ 84 w 86"/>
                    <a:gd name="T1" fmla="*/ 0 h 6"/>
                    <a:gd name="T2" fmla="*/ 3 w 86"/>
                    <a:gd name="T3" fmla="*/ 0 h 6"/>
                    <a:gd name="T4" fmla="*/ 0 w 86"/>
                    <a:gd name="T5" fmla="*/ 3 h 6"/>
                    <a:gd name="T6" fmla="*/ 3 w 86"/>
                    <a:gd name="T7" fmla="*/ 6 h 6"/>
                    <a:gd name="T8" fmla="*/ 84 w 86"/>
                    <a:gd name="T9" fmla="*/ 6 h 6"/>
                    <a:gd name="T10" fmla="*/ 86 w 86"/>
                    <a:gd name="T11" fmla="*/ 3 h 6"/>
                    <a:gd name="T12" fmla="*/ 84 w 86"/>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86" h="6">
                      <a:moveTo>
                        <a:pt x="84" y="0"/>
                      </a:moveTo>
                      <a:cubicBezTo>
                        <a:pt x="3" y="0"/>
                        <a:pt x="3" y="0"/>
                        <a:pt x="3" y="0"/>
                      </a:cubicBezTo>
                      <a:cubicBezTo>
                        <a:pt x="1" y="0"/>
                        <a:pt x="0" y="2"/>
                        <a:pt x="0" y="3"/>
                      </a:cubicBezTo>
                      <a:cubicBezTo>
                        <a:pt x="0" y="5"/>
                        <a:pt x="1" y="6"/>
                        <a:pt x="3" y="6"/>
                      </a:cubicBezTo>
                      <a:cubicBezTo>
                        <a:pt x="84" y="6"/>
                        <a:pt x="84" y="6"/>
                        <a:pt x="84" y="6"/>
                      </a:cubicBezTo>
                      <a:cubicBezTo>
                        <a:pt x="85" y="6"/>
                        <a:pt x="86" y="5"/>
                        <a:pt x="86" y="3"/>
                      </a:cubicBezTo>
                      <a:cubicBezTo>
                        <a:pt x="86" y="2"/>
                        <a:pt x="85" y="0"/>
                        <a:pt x="8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457200"/>
                  <a:endParaRPr lang="zh-CN" altLang="en-US" sz="1865">
                    <a:solidFill>
                      <a:prstClr val="black"/>
                    </a:solidFill>
                    <a:cs typeface="+mn-ea"/>
                    <a:sym typeface="+mn-lt"/>
                  </a:endParaRPr>
                </a:p>
              </p:txBody>
            </p:sp>
            <p:sp>
              <p:nvSpPr>
                <p:cNvPr id="42" name="Freeform 8"/>
                <p:cNvSpPr>
                  <a:spLocks noEditPoints="1"/>
                </p:cNvSpPr>
                <p:nvPr/>
              </p:nvSpPr>
              <p:spPr bwMode="auto">
                <a:xfrm>
                  <a:off x="3313" y="3205"/>
                  <a:ext cx="418" cy="470"/>
                </a:xfrm>
                <a:custGeom>
                  <a:avLst/>
                  <a:gdLst>
                    <a:gd name="T0" fmla="*/ 174 w 174"/>
                    <a:gd name="T1" fmla="*/ 25 h 196"/>
                    <a:gd name="T2" fmla="*/ 149 w 174"/>
                    <a:gd name="T3" fmla="*/ 0 h 196"/>
                    <a:gd name="T4" fmla="*/ 25 w 174"/>
                    <a:gd name="T5" fmla="*/ 0 h 196"/>
                    <a:gd name="T6" fmla="*/ 25 w 174"/>
                    <a:gd name="T7" fmla="*/ 0 h 196"/>
                    <a:gd name="T8" fmla="*/ 25 w 174"/>
                    <a:gd name="T9" fmla="*/ 0 h 196"/>
                    <a:gd name="T10" fmla="*/ 0 w 174"/>
                    <a:gd name="T11" fmla="*/ 25 h 196"/>
                    <a:gd name="T12" fmla="*/ 0 w 174"/>
                    <a:gd name="T13" fmla="*/ 169 h 196"/>
                    <a:gd name="T14" fmla="*/ 2 w 174"/>
                    <a:gd name="T15" fmla="*/ 174 h 196"/>
                    <a:gd name="T16" fmla="*/ 22 w 174"/>
                    <a:gd name="T17" fmla="*/ 193 h 196"/>
                    <a:gd name="T18" fmla="*/ 31 w 174"/>
                    <a:gd name="T19" fmla="*/ 193 h 196"/>
                    <a:gd name="T20" fmla="*/ 52 w 174"/>
                    <a:gd name="T21" fmla="*/ 173 h 196"/>
                    <a:gd name="T22" fmla="*/ 73 w 174"/>
                    <a:gd name="T23" fmla="*/ 194 h 196"/>
                    <a:gd name="T24" fmla="*/ 82 w 174"/>
                    <a:gd name="T25" fmla="*/ 194 h 196"/>
                    <a:gd name="T26" fmla="*/ 104 w 174"/>
                    <a:gd name="T27" fmla="*/ 173 h 196"/>
                    <a:gd name="T28" fmla="*/ 125 w 174"/>
                    <a:gd name="T29" fmla="*/ 194 h 196"/>
                    <a:gd name="T30" fmla="*/ 130 w 174"/>
                    <a:gd name="T31" fmla="*/ 196 h 196"/>
                    <a:gd name="T32" fmla="*/ 134 w 174"/>
                    <a:gd name="T33" fmla="*/ 194 h 196"/>
                    <a:gd name="T34" fmla="*/ 153 w 174"/>
                    <a:gd name="T35" fmla="*/ 175 h 196"/>
                    <a:gd name="T36" fmla="*/ 155 w 174"/>
                    <a:gd name="T37" fmla="*/ 170 h 196"/>
                    <a:gd name="T38" fmla="*/ 155 w 174"/>
                    <a:gd name="T39" fmla="*/ 49 h 196"/>
                    <a:gd name="T40" fmla="*/ 174 w 174"/>
                    <a:gd name="T41" fmla="*/ 25 h 196"/>
                    <a:gd name="T42" fmla="*/ 130 w 174"/>
                    <a:gd name="T43" fmla="*/ 180 h 196"/>
                    <a:gd name="T44" fmla="*/ 108 w 174"/>
                    <a:gd name="T45" fmla="*/ 159 h 196"/>
                    <a:gd name="T46" fmla="*/ 99 w 174"/>
                    <a:gd name="T47" fmla="*/ 159 h 196"/>
                    <a:gd name="T48" fmla="*/ 78 w 174"/>
                    <a:gd name="T49" fmla="*/ 180 h 196"/>
                    <a:gd name="T50" fmla="*/ 57 w 174"/>
                    <a:gd name="T51" fmla="*/ 159 h 196"/>
                    <a:gd name="T52" fmla="*/ 47 w 174"/>
                    <a:gd name="T53" fmla="*/ 159 h 196"/>
                    <a:gd name="T54" fmla="*/ 27 w 174"/>
                    <a:gd name="T55" fmla="*/ 179 h 196"/>
                    <a:gd name="T56" fmla="*/ 13 w 174"/>
                    <a:gd name="T57" fmla="*/ 166 h 196"/>
                    <a:gd name="T58" fmla="*/ 13 w 174"/>
                    <a:gd name="T59" fmla="*/ 25 h 196"/>
                    <a:gd name="T60" fmla="*/ 25 w 174"/>
                    <a:gd name="T61" fmla="*/ 14 h 196"/>
                    <a:gd name="T62" fmla="*/ 25 w 174"/>
                    <a:gd name="T63" fmla="*/ 14 h 196"/>
                    <a:gd name="T64" fmla="*/ 25 w 174"/>
                    <a:gd name="T65" fmla="*/ 14 h 196"/>
                    <a:gd name="T66" fmla="*/ 25 w 174"/>
                    <a:gd name="T67" fmla="*/ 14 h 196"/>
                    <a:gd name="T68" fmla="*/ 37 w 174"/>
                    <a:gd name="T69" fmla="*/ 25 h 196"/>
                    <a:gd name="T70" fmla="*/ 25 w 174"/>
                    <a:gd name="T71" fmla="*/ 36 h 196"/>
                    <a:gd name="T72" fmla="*/ 18 w 174"/>
                    <a:gd name="T73" fmla="*/ 43 h 196"/>
                    <a:gd name="T74" fmla="*/ 25 w 174"/>
                    <a:gd name="T75" fmla="*/ 50 h 196"/>
                    <a:gd name="T76" fmla="*/ 142 w 174"/>
                    <a:gd name="T77" fmla="*/ 50 h 196"/>
                    <a:gd name="T78" fmla="*/ 142 w 174"/>
                    <a:gd name="T79" fmla="*/ 168 h 196"/>
                    <a:gd name="T80" fmla="*/ 130 w 174"/>
                    <a:gd name="T81" fmla="*/ 180 h 196"/>
                    <a:gd name="T82" fmla="*/ 149 w 174"/>
                    <a:gd name="T83" fmla="*/ 36 h 196"/>
                    <a:gd name="T84" fmla="*/ 47 w 174"/>
                    <a:gd name="T85" fmla="*/ 36 h 196"/>
                    <a:gd name="T86" fmla="*/ 50 w 174"/>
                    <a:gd name="T87" fmla="*/ 25 h 196"/>
                    <a:gd name="T88" fmla="*/ 47 w 174"/>
                    <a:gd name="T89" fmla="*/ 14 h 196"/>
                    <a:gd name="T90" fmla="*/ 149 w 174"/>
                    <a:gd name="T91" fmla="*/ 14 h 196"/>
                    <a:gd name="T92" fmla="*/ 161 w 174"/>
                    <a:gd name="T93" fmla="*/ 25 h 196"/>
                    <a:gd name="T94" fmla="*/ 149 w 174"/>
                    <a:gd name="T95" fmla="*/ 3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74" h="196">
                      <a:moveTo>
                        <a:pt x="174" y="25"/>
                      </a:moveTo>
                      <a:cubicBezTo>
                        <a:pt x="174" y="11"/>
                        <a:pt x="163" y="0"/>
                        <a:pt x="149" y="0"/>
                      </a:cubicBezTo>
                      <a:cubicBezTo>
                        <a:pt x="25" y="0"/>
                        <a:pt x="25" y="0"/>
                        <a:pt x="25" y="0"/>
                      </a:cubicBezTo>
                      <a:cubicBezTo>
                        <a:pt x="25" y="0"/>
                        <a:pt x="25" y="0"/>
                        <a:pt x="25" y="0"/>
                      </a:cubicBezTo>
                      <a:cubicBezTo>
                        <a:pt x="25" y="0"/>
                        <a:pt x="25" y="0"/>
                        <a:pt x="25" y="0"/>
                      </a:cubicBezTo>
                      <a:cubicBezTo>
                        <a:pt x="11" y="0"/>
                        <a:pt x="0" y="11"/>
                        <a:pt x="0" y="25"/>
                      </a:cubicBezTo>
                      <a:cubicBezTo>
                        <a:pt x="0" y="169"/>
                        <a:pt x="0" y="169"/>
                        <a:pt x="0" y="169"/>
                      </a:cubicBezTo>
                      <a:cubicBezTo>
                        <a:pt x="0" y="171"/>
                        <a:pt x="1" y="172"/>
                        <a:pt x="2" y="174"/>
                      </a:cubicBezTo>
                      <a:cubicBezTo>
                        <a:pt x="22" y="193"/>
                        <a:pt x="22" y="193"/>
                        <a:pt x="22" y="193"/>
                      </a:cubicBezTo>
                      <a:cubicBezTo>
                        <a:pt x="25" y="196"/>
                        <a:pt x="29" y="196"/>
                        <a:pt x="31" y="193"/>
                      </a:cubicBezTo>
                      <a:cubicBezTo>
                        <a:pt x="52" y="173"/>
                        <a:pt x="52" y="173"/>
                        <a:pt x="52" y="173"/>
                      </a:cubicBezTo>
                      <a:cubicBezTo>
                        <a:pt x="73" y="194"/>
                        <a:pt x="73" y="194"/>
                        <a:pt x="73" y="194"/>
                      </a:cubicBezTo>
                      <a:cubicBezTo>
                        <a:pt x="76" y="196"/>
                        <a:pt x="80" y="196"/>
                        <a:pt x="82" y="194"/>
                      </a:cubicBezTo>
                      <a:cubicBezTo>
                        <a:pt x="104" y="173"/>
                        <a:pt x="104" y="173"/>
                        <a:pt x="104" y="173"/>
                      </a:cubicBezTo>
                      <a:cubicBezTo>
                        <a:pt x="125" y="194"/>
                        <a:pt x="125" y="194"/>
                        <a:pt x="125" y="194"/>
                      </a:cubicBezTo>
                      <a:cubicBezTo>
                        <a:pt x="126" y="195"/>
                        <a:pt x="128" y="196"/>
                        <a:pt x="130" y="196"/>
                      </a:cubicBezTo>
                      <a:cubicBezTo>
                        <a:pt x="131" y="196"/>
                        <a:pt x="133" y="195"/>
                        <a:pt x="134" y="194"/>
                      </a:cubicBezTo>
                      <a:cubicBezTo>
                        <a:pt x="153" y="175"/>
                        <a:pt x="153" y="175"/>
                        <a:pt x="153" y="175"/>
                      </a:cubicBezTo>
                      <a:cubicBezTo>
                        <a:pt x="155" y="174"/>
                        <a:pt x="155" y="172"/>
                        <a:pt x="155" y="170"/>
                      </a:cubicBezTo>
                      <a:cubicBezTo>
                        <a:pt x="155" y="49"/>
                        <a:pt x="155" y="49"/>
                        <a:pt x="155" y="49"/>
                      </a:cubicBezTo>
                      <a:cubicBezTo>
                        <a:pt x="166" y="46"/>
                        <a:pt x="174" y="36"/>
                        <a:pt x="174" y="25"/>
                      </a:cubicBezTo>
                      <a:close/>
                      <a:moveTo>
                        <a:pt x="130" y="180"/>
                      </a:moveTo>
                      <a:cubicBezTo>
                        <a:pt x="108" y="159"/>
                        <a:pt x="108" y="159"/>
                        <a:pt x="108" y="159"/>
                      </a:cubicBezTo>
                      <a:cubicBezTo>
                        <a:pt x="106" y="157"/>
                        <a:pt x="102" y="157"/>
                        <a:pt x="99" y="159"/>
                      </a:cubicBezTo>
                      <a:cubicBezTo>
                        <a:pt x="78" y="180"/>
                        <a:pt x="78" y="180"/>
                        <a:pt x="78" y="180"/>
                      </a:cubicBezTo>
                      <a:cubicBezTo>
                        <a:pt x="57" y="159"/>
                        <a:pt x="57" y="159"/>
                        <a:pt x="57" y="159"/>
                      </a:cubicBezTo>
                      <a:cubicBezTo>
                        <a:pt x="54" y="157"/>
                        <a:pt x="50" y="157"/>
                        <a:pt x="47" y="159"/>
                      </a:cubicBezTo>
                      <a:cubicBezTo>
                        <a:pt x="27" y="179"/>
                        <a:pt x="27" y="179"/>
                        <a:pt x="27" y="179"/>
                      </a:cubicBezTo>
                      <a:cubicBezTo>
                        <a:pt x="13" y="166"/>
                        <a:pt x="13" y="166"/>
                        <a:pt x="13" y="166"/>
                      </a:cubicBezTo>
                      <a:cubicBezTo>
                        <a:pt x="13" y="25"/>
                        <a:pt x="13" y="25"/>
                        <a:pt x="13" y="25"/>
                      </a:cubicBezTo>
                      <a:cubicBezTo>
                        <a:pt x="13" y="19"/>
                        <a:pt x="18" y="14"/>
                        <a:pt x="25" y="14"/>
                      </a:cubicBezTo>
                      <a:cubicBezTo>
                        <a:pt x="25" y="14"/>
                        <a:pt x="25" y="14"/>
                        <a:pt x="25" y="14"/>
                      </a:cubicBezTo>
                      <a:cubicBezTo>
                        <a:pt x="25" y="14"/>
                        <a:pt x="25" y="14"/>
                        <a:pt x="25" y="14"/>
                      </a:cubicBezTo>
                      <a:cubicBezTo>
                        <a:pt x="25" y="14"/>
                        <a:pt x="25" y="14"/>
                        <a:pt x="25" y="14"/>
                      </a:cubicBezTo>
                      <a:cubicBezTo>
                        <a:pt x="32" y="14"/>
                        <a:pt x="37" y="19"/>
                        <a:pt x="37" y="25"/>
                      </a:cubicBezTo>
                      <a:cubicBezTo>
                        <a:pt x="37" y="31"/>
                        <a:pt x="32" y="36"/>
                        <a:pt x="25" y="36"/>
                      </a:cubicBezTo>
                      <a:cubicBezTo>
                        <a:pt x="21" y="36"/>
                        <a:pt x="18" y="39"/>
                        <a:pt x="18" y="43"/>
                      </a:cubicBezTo>
                      <a:cubicBezTo>
                        <a:pt x="18" y="47"/>
                        <a:pt x="21" y="50"/>
                        <a:pt x="25" y="50"/>
                      </a:cubicBezTo>
                      <a:cubicBezTo>
                        <a:pt x="142" y="50"/>
                        <a:pt x="142" y="50"/>
                        <a:pt x="142" y="50"/>
                      </a:cubicBezTo>
                      <a:cubicBezTo>
                        <a:pt x="142" y="168"/>
                        <a:pt x="142" y="168"/>
                        <a:pt x="142" y="168"/>
                      </a:cubicBezTo>
                      <a:lnTo>
                        <a:pt x="130" y="180"/>
                      </a:lnTo>
                      <a:close/>
                      <a:moveTo>
                        <a:pt x="149" y="36"/>
                      </a:moveTo>
                      <a:cubicBezTo>
                        <a:pt x="47" y="36"/>
                        <a:pt x="47" y="36"/>
                        <a:pt x="47" y="36"/>
                      </a:cubicBezTo>
                      <a:cubicBezTo>
                        <a:pt x="49" y="33"/>
                        <a:pt x="50" y="29"/>
                        <a:pt x="50" y="25"/>
                      </a:cubicBezTo>
                      <a:cubicBezTo>
                        <a:pt x="50" y="21"/>
                        <a:pt x="49" y="17"/>
                        <a:pt x="47" y="14"/>
                      </a:cubicBezTo>
                      <a:cubicBezTo>
                        <a:pt x="149" y="14"/>
                        <a:pt x="149" y="14"/>
                        <a:pt x="149" y="14"/>
                      </a:cubicBezTo>
                      <a:cubicBezTo>
                        <a:pt x="155" y="14"/>
                        <a:pt x="161" y="19"/>
                        <a:pt x="161" y="25"/>
                      </a:cubicBezTo>
                      <a:cubicBezTo>
                        <a:pt x="161" y="31"/>
                        <a:pt x="155" y="36"/>
                        <a:pt x="149" y="3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457200"/>
                  <a:endParaRPr lang="zh-CN" altLang="en-US" sz="1865">
                    <a:solidFill>
                      <a:prstClr val="black"/>
                    </a:solidFill>
                    <a:cs typeface="+mn-ea"/>
                    <a:sym typeface="+mn-lt"/>
                  </a:endParaRPr>
                </a:p>
              </p:txBody>
            </p:sp>
          </p:grpSp>
        </p:grpSp>
        <p:grpSp>
          <p:nvGrpSpPr>
            <p:cNvPr id="13" name="组合 12"/>
            <p:cNvGrpSpPr/>
            <p:nvPr/>
          </p:nvGrpSpPr>
          <p:grpSpPr>
            <a:xfrm>
              <a:off x="3526104" y="2803349"/>
              <a:ext cx="1271434" cy="1271434"/>
              <a:chOff x="3621344" y="3408398"/>
              <a:chExt cx="1007417" cy="1007417"/>
            </a:xfrm>
          </p:grpSpPr>
          <p:sp>
            <p:nvSpPr>
              <p:cNvPr id="30" name="任意多边形 29"/>
              <p:cNvSpPr/>
              <p:nvPr/>
            </p:nvSpPr>
            <p:spPr>
              <a:xfrm>
                <a:off x="3621344" y="3408398"/>
                <a:ext cx="1007417" cy="1007417"/>
              </a:xfrm>
              <a:custGeom>
                <a:avLst/>
                <a:gdLst>
                  <a:gd name="connsiteX0" fmla="*/ 0 w 1007417"/>
                  <a:gd name="connsiteY0" fmla="*/ 503709 h 1007417"/>
                  <a:gd name="connsiteX1" fmla="*/ 503709 w 1007417"/>
                  <a:gd name="connsiteY1" fmla="*/ 0 h 1007417"/>
                  <a:gd name="connsiteX2" fmla="*/ 1007418 w 1007417"/>
                  <a:gd name="connsiteY2" fmla="*/ 503709 h 1007417"/>
                  <a:gd name="connsiteX3" fmla="*/ 503709 w 1007417"/>
                  <a:gd name="connsiteY3" fmla="*/ 1007418 h 1007417"/>
                  <a:gd name="connsiteX4" fmla="*/ 0 w 1007417"/>
                  <a:gd name="connsiteY4" fmla="*/ 503709 h 10074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7417" h="1007417">
                    <a:moveTo>
                      <a:pt x="0" y="503709"/>
                    </a:moveTo>
                    <a:cubicBezTo>
                      <a:pt x="0" y="225518"/>
                      <a:pt x="225518" y="0"/>
                      <a:pt x="503709" y="0"/>
                    </a:cubicBezTo>
                    <a:cubicBezTo>
                      <a:pt x="781900" y="0"/>
                      <a:pt x="1007418" y="225518"/>
                      <a:pt x="1007418" y="503709"/>
                    </a:cubicBezTo>
                    <a:cubicBezTo>
                      <a:pt x="1007418" y="781900"/>
                      <a:pt x="781900" y="1007418"/>
                      <a:pt x="503709" y="1007418"/>
                    </a:cubicBezTo>
                    <a:cubicBezTo>
                      <a:pt x="225518" y="1007418"/>
                      <a:pt x="0" y="781900"/>
                      <a:pt x="0" y="503709"/>
                    </a:cubicBezTo>
                    <a:close/>
                  </a:path>
                </a:pathLst>
              </a:custGeom>
              <a:solidFill>
                <a:srgbClr val="7C9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zh-CN" altLang="en-US" sz="1865" b="1">
                  <a:solidFill>
                    <a:prstClr val="white"/>
                  </a:solidFill>
                  <a:cs typeface="+mn-ea"/>
                  <a:sym typeface="+mn-lt"/>
                </a:endParaRPr>
              </a:p>
            </p:txBody>
          </p:sp>
          <p:grpSp>
            <p:nvGrpSpPr>
              <p:cNvPr id="31" name="Group 11"/>
              <p:cNvGrpSpPr>
                <a:grpSpLocks noChangeAspect="1"/>
              </p:cNvGrpSpPr>
              <p:nvPr/>
            </p:nvGrpSpPr>
            <p:grpSpPr bwMode="auto">
              <a:xfrm>
                <a:off x="3916411" y="3654075"/>
                <a:ext cx="417282" cy="524392"/>
                <a:chOff x="2398" y="2256"/>
                <a:chExt cx="374" cy="470"/>
              </a:xfrm>
              <a:solidFill>
                <a:schemeClr val="bg1"/>
              </a:solidFill>
            </p:grpSpPr>
            <p:sp>
              <p:nvSpPr>
                <p:cNvPr id="32" name="Freeform 12"/>
                <p:cNvSpPr/>
                <p:nvPr/>
              </p:nvSpPr>
              <p:spPr bwMode="auto">
                <a:xfrm>
                  <a:off x="2478" y="2558"/>
                  <a:ext cx="207" cy="12"/>
                </a:xfrm>
                <a:custGeom>
                  <a:avLst/>
                  <a:gdLst>
                    <a:gd name="T0" fmla="*/ 83 w 86"/>
                    <a:gd name="T1" fmla="*/ 0 h 5"/>
                    <a:gd name="T2" fmla="*/ 2 w 86"/>
                    <a:gd name="T3" fmla="*/ 0 h 5"/>
                    <a:gd name="T4" fmla="*/ 0 w 86"/>
                    <a:gd name="T5" fmla="*/ 3 h 5"/>
                    <a:gd name="T6" fmla="*/ 2 w 86"/>
                    <a:gd name="T7" fmla="*/ 5 h 5"/>
                    <a:gd name="T8" fmla="*/ 83 w 86"/>
                    <a:gd name="T9" fmla="*/ 5 h 5"/>
                    <a:gd name="T10" fmla="*/ 86 w 86"/>
                    <a:gd name="T11" fmla="*/ 3 h 5"/>
                    <a:gd name="T12" fmla="*/ 83 w 86"/>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86" h="5">
                      <a:moveTo>
                        <a:pt x="83" y="0"/>
                      </a:moveTo>
                      <a:cubicBezTo>
                        <a:pt x="2" y="0"/>
                        <a:pt x="2" y="0"/>
                        <a:pt x="2" y="0"/>
                      </a:cubicBezTo>
                      <a:cubicBezTo>
                        <a:pt x="1" y="0"/>
                        <a:pt x="0" y="1"/>
                        <a:pt x="0" y="3"/>
                      </a:cubicBezTo>
                      <a:cubicBezTo>
                        <a:pt x="0" y="4"/>
                        <a:pt x="1" y="5"/>
                        <a:pt x="2" y="5"/>
                      </a:cubicBezTo>
                      <a:cubicBezTo>
                        <a:pt x="83" y="5"/>
                        <a:pt x="83" y="5"/>
                        <a:pt x="83" y="5"/>
                      </a:cubicBezTo>
                      <a:cubicBezTo>
                        <a:pt x="85" y="5"/>
                        <a:pt x="86" y="4"/>
                        <a:pt x="86" y="3"/>
                      </a:cubicBezTo>
                      <a:cubicBezTo>
                        <a:pt x="86" y="1"/>
                        <a:pt x="85" y="0"/>
                        <a:pt x="8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457200"/>
                  <a:endParaRPr lang="zh-CN" altLang="en-US" sz="1865">
                    <a:solidFill>
                      <a:prstClr val="black"/>
                    </a:solidFill>
                    <a:cs typeface="+mn-ea"/>
                    <a:sym typeface="+mn-lt"/>
                  </a:endParaRPr>
                </a:p>
              </p:txBody>
            </p:sp>
            <p:sp>
              <p:nvSpPr>
                <p:cNvPr id="33" name="Freeform 13"/>
                <p:cNvSpPr/>
                <p:nvPr/>
              </p:nvSpPr>
              <p:spPr bwMode="auto">
                <a:xfrm>
                  <a:off x="2478" y="2505"/>
                  <a:ext cx="207" cy="12"/>
                </a:xfrm>
                <a:custGeom>
                  <a:avLst/>
                  <a:gdLst>
                    <a:gd name="T0" fmla="*/ 83 w 86"/>
                    <a:gd name="T1" fmla="*/ 0 h 5"/>
                    <a:gd name="T2" fmla="*/ 2 w 86"/>
                    <a:gd name="T3" fmla="*/ 0 h 5"/>
                    <a:gd name="T4" fmla="*/ 0 w 86"/>
                    <a:gd name="T5" fmla="*/ 3 h 5"/>
                    <a:gd name="T6" fmla="*/ 2 w 86"/>
                    <a:gd name="T7" fmla="*/ 5 h 5"/>
                    <a:gd name="T8" fmla="*/ 83 w 86"/>
                    <a:gd name="T9" fmla="*/ 5 h 5"/>
                    <a:gd name="T10" fmla="*/ 86 w 86"/>
                    <a:gd name="T11" fmla="*/ 3 h 5"/>
                    <a:gd name="T12" fmla="*/ 83 w 86"/>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86" h="5">
                      <a:moveTo>
                        <a:pt x="83" y="0"/>
                      </a:moveTo>
                      <a:cubicBezTo>
                        <a:pt x="2" y="0"/>
                        <a:pt x="2" y="0"/>
                        <a:pt x="2" y="0"/>
                      </a:cubicBezTo>
                      <a:cubicBezTo>
                        <a:pt x="1" y="0"/>
                        <a:pt x="0" y="1"/>
                        <a:pt x="0" y="3"/>
                      </a:cubicBezTo>
                      <a:cubicBezTo>
                        <a:pt x="0" y="4"/>
                        <a:pt x="1" y="5"/>
                        <a:pt x="2" y="5"/>
                      </a:cubicBezTo>
                      <a:cubicBezTo>
                        <a:pt x="83" y="5"/>
                        <a:pt x="83" y="5"/>
                        <a:pt x="83" y="5"/>
                      </a:cubicBezTo>
                      <a:cubicBezTo>
                        <a:pt x="85" y="5"/>
                        <a:pt x="86" y="4"/>
                        <a:pt x="86" y="3"/>
                      </a:cubicBezTo>
                      <a:cubicBezTo>
                        <a:pt x="86" y="1"/>
                        <a:pt x="85" y="0"/>
                        <a:pt x="8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457200"/>
                  <a:endParaRPr lang="zh-CN" altLang="en-US" sz="1865">
                    <a:solidFill>
                      <a:prstClr val="black"/>
                    </a:solidFill>
                    <a:cs typeface="+mn-ea"/>
                    <a:sym typeface="+mn-lt"/>
                  </a:endParaRPr>
                </a:p>
              </p:txBody>
            </p:sp>
            <p:sp>
              <p:nvSpPr>
                <p:cNvPr id="34" name="Freeform 14"/>
                <p:cNvSpPr/>
                <p:nvPr/>
              </p:nvSpPr>
              <p:spPr bwMode="auto">
                <a:xfrm>
                  <a:off x="2478" y="2452"/>
                  <a:ext cx="207" cy="12"/>
                </a:xfrm>
                <a:custGeom>
                  <a:avLst/>
                  <a:gdLst>
                    <a:gd name="T0" fmla="*/ 83 w 86"/>
                    <a:gd name="T1" fmla="*/ 0 h 5"/>
                    <a:gd name="T2" fmla="*/ 2 w 86"/>
                    <a:gd name="T3" fmla="*/ 0 h 5"/>
                    <a:gd name="T4" fmla="*/ 0 w 86"/>
                    <a:gd name="T5" fmla="*/ 3 h 5"/>
                    <a:gd name="T6" fmla="*/ 2 w 86"/>
                    <a:gd name="T7" fmla="*/ 5 h 5"/>
                    <a:gd name="T8" fmla="*/ 83 w 86"/>
                    <a:gd name="T9" fmla="*/ 5 h 5"/>
                    <a:gd name="T10" fmla="*/ 86 w 86"/>
                    <a:gd name="T11" fmla="*/ 3 h 5"/>
                    <a:gd name="T12" fmla="*/ 83 w 86"/>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86" h="5">
                      <a:moveTo>
                        <a:pt x="83" y="0"/>
                      </a:moveTo>
                      <a:cubicBezTo>
                        <a:pt x="2" y="0"/>
                        <a:pt x="2" y="0"/>
                        <a:pt x="2" y="0"/>
                      </a:cubicBezTo>
                      <a:cubicBezTo>
                        <a:pt x="1" y="0"/>
                        <a:pt x="0" y="1"/>
                        <a:pt x="0" y="3"/>
                      </a:cubicBezTo>
                      <a:cubicBezTo>
                        <a:pt x="0" y="4"/>
                        <a:pt x="1" y="5"/>
                        <a:pt x="2" y="5"/>
                      </a:cubicBezTo>
                      <a:cubicBezTo>
                        <a:pt x="83" y="5"/>
                        <a:pt x="83" y="5"/>
                        <a:pt x="83" y="5"/>
                      </a:cubicBezTo>
                      <a:cubicBezTo>
                        <a:pt x="85" y="5"/>
                        <a:pt x="86" y="4"/>
                        <a:pt x="86" y="3"/>
                      </a:cubicBezTo>
                      <a:cubicBezTo>
                        <a:pt x="86" y="1"/>
                        <a:pt x="85" y="0"/>
                        <a:pt x="8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457200"/>
                  <a:endParaRPr lang="zh-CN" altLang="en-US" sz="1865">
                    <a:solidFill>
                      <a:prstClr val="black"/>
                    </a:solidFill>
                    <a:cs typeface="+mn-ea"/>
                    <a:sym typeface="+mn-lt"/>
                  </a:endParaRPr>
                </a:p>
              </p:txBody>
            </p:sp>
            <p:sp>
              <p:nvSpPr>
                <p:cNvPr id="35" name="Freeform 15"/>
                <p:cNvSpPr/>
                <p:nvPr/>
              </p:nvSpPr>
              <p:spPr bwMode="auto">
                <a:xfrm>
                  <a:off x="2478" y="2402"/>
                  <a:ext cx="101" cy="12"/>
                </a:xfrm>
                <a:custGeom>
                  <a:avLst/>
                  <a:gdLst>
                    <a:gd name="T0" fmla="*/ 2 w 42"/>
                    <a:gd name="T1" fmla="*/ 5 h 5"/>
                    <a:gd name="T2" fmla="*/ 39 w 42"/>
                    <a:gd name="T3" fmla="*/ 5 h 5"/>
                    <a:gd name="T4" fmla="*/ 42 w 42"/>
                    <a:gd name="T5" fmla="*/ 2 h 5"/>
                    <a:gd name="T6" fmla="*/ 39 w 42"/>
                    <a:gd name="T7" fmla="*/ 0 h 5"/>
                    <a:gd name="T8" fmla="*/ 2 w 42"/>
                    <a:gd name="T9" fmla="*/ 0 h 5"/>
                    <a:gd name="T10" fmla="*/ 0 w 42"/>
                    <a:gd name="T11" fmla="*/ 2 h 5"/>
                    <a:gd name="T12" fmla="*/ 2 w 42"/>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42" h="5">
                      <a:moveTo>
                        <a:pt x="2" y="5"/>
                      </a:moveTo>
                      <a:cubicBezTo>
                        <a:pt x="39" y="5"/>
                        <a:pt x="39" y="5"/>
                        <a:pt x="39" y="5"/>
                      </a:cubicBezTo>
                      <a:cubicBezTo>
                        <a:pt x="41" y="5"/>
                        <a:pt x="42" y="4"/>
                        <a:pt x="42" y="2"/>
                      </a:cubicBezTo>
                      <a:cubicBezTo>
                        <a:pt x="42" y="1"/>
                        <a:pt x="41" y="0"/>
                        <a:pt x="39" y="0"/>
                      </a:cubicBezTo>
                      <a:cubicBezTo>
                        <a:pt x="2" y="0"/>
                        <a:pt x="2" y="0"/>
                        <a:pt x="2" y="0"/>
                      </a:cubicBezTo>
                      <a:cubicBezTo>
                        <a:pt x="1" y="0"/>
                        <a:pt x="0" y="1"/>
                        <a:pt x="0" y="2"/>
                      </a:cubicBezTo>
                      <a:cubicBezTo>
                        <a:pt x="0" y="4"/>
                        <a:pt x="1" y="5"/>
                        <a:pt x="2"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457200"/>
                  <a:endParaRPr lang="zh-CN" altLang="en-US" sz="1865">
                    <a:solidFill>
                      <a:prstClr val="black"/>
                    </a:solidFill>
                    <a:cs typeface="+mn-ea"/>
                    <a:sym typeface="+mn-lt"/>
                  </a:endParaRPr>
                </a:p>
              </p:txBody>
            </p:sp>
            <p:sp>
              <p:nvSpPr>
                <p:cNvPr id="36" name="Freeform 16"/>
                <p:cNvSpPr>
                  <a:spLocks noEditPoints="1"/>
                </p:cNvSpPr>
                <p:nvPr/>
              </p:nvSpPr>
              <p:spPr bwMode="auto">
                <a:xfrm>
                  <a:off x="2398" y="2256"/>
                  <a:ext cx="374" cy="470"/>
                </a:xfrm>
                <a:custGeom>
                  <a:avLst/>
                  <a:gdLst>
                    <a:gd name="T0" fmla="*/ 153 w 155"/>
                    <a:gd name="T1" fmla="*/ 31 h 196"/>
                    <a:gd name="T2" fmla="*/ 125 w 155"/>
                    <a:gd name="T3" fmla="*/ 2 h 196"/>
                    <a:gd name="T4" fmla="*/ 120 w 155"/>
                    <a:gd name="T5" fmla="*/ 0 h 196"/>
                    <a:gd name="T6" fmla="*/ 6 w 155"/>
                    <a:gd name="T7" fmla="*/ 0 h 196"/>
                    <a:gd name="T8" fmla="*/ 0 w 155"/>
                    <a:gd name="T9" fmla="*/ 7 h 196"/>
                    <a:gd name="T10" fmla="*/ 0 w 155"/>
                    <a:gd name="T11" fmla="*/ 169 h 196"/>
                    <a:gd name="T12" fmla="*/ 2 w 155"/>
                    <a:gd name="T13" fmla="*/ 174 h 196"/>
                    <a:gd name="T14" fmla="*/ 22 w 155"/>
                    <a:gd name="T15" fmla="*/ 193 h 196"/>
                    <a:gd name="T16" fmla="*/ 31 w 155"/>
                    <a:gd name="T17" fmla="*/ 193 h 196"/>
                    <a:gd name="T18" fmla="*/ 52 w 155"/>
                    <a:gd name="T19" fmla="*/ 173 h 196"/>
                    <a:gd name="T20" fmla="*/ 73 w 155"/>
                    <a:gd name="T21" fmla="*/ 194 h 196"/>
                    <a:gd name="T22" fmla="*/ 82 w 155"/>
                    <a:gd name="T23" fmla="*/ 194 h 196"/>
                    <a:gd name="T24" fmla="*/ 103 w 155"/>
                    <a:gd name="T25" fmla="*/ 173 h 196"/>
                    <a:gd name="T26" fmla="*/ 125 w 155"/>
                    <a:gd name="T27" fmla="*/ 194 h 196"/>
                    <a:gd name="T28" fmla="*/ 129 w 155"/>
                    <a:gd name="T29" fmla="*/ 196 h 196"/>
                    <a:gd name="T30" fmla="*/ 134 w 155"/>
                    <a:gd name="T31" fmla="*/ 194 h 196"/>
                    <a:gd name="T32" fmla="*/ 153 w 155"/>
                    <a:gd name="T33" fmla="*/ 175 h 196"/>
                    <a:gd name="T34" fmla="*/ 155 w 155"/>
                    <a:gd name="T35" fmla="*/ 170 h 196"/>
                    <a:gd name="T36" fmla="*/ 155 w 155"/>
                    <a:gd name="T37" fmla="*/ 35 h 196"/>
                    <a:gd name="T38" fmla="*/ 153 w 155"/>
                    <a:gd name="T39" fmla="*/ 31 h 196"/>
                    <a:gd name="T40" fmla="*/ 129 w 155"/>
                    <a:gd name="T41" fmla="*/ 180 h 196"/>
                    <a:gd name="T42" fmla="*/ 108 w 155"/>
                    <a:gd name="T43" fmla="*/ 159 h 196"/>
                    <a:gd name="T44" fmla="*/ 99 w 155"/>
                    <a:gd name="T45" fmla="*/ 159 h 196"/>
                    <a:gd name="T46" fmla="*/ 77 w 155"/>
                    <a:gd name="T47" fmla="*/ 180 h 196"/>
                    <a:gd name="T48" fmla="*/ 56 w 155"/>
                    <a:gd name="T49" fmla="*/ 159 h 196"/>
                    <a:gd name="T50" fmla="*/ 52 w 155"/>
                    <a:gd name="T51" fmla="*/ 157 h 196"/>
                    <a:gd name="T52" fmla="*/ 47 w 155"/>
                    <a:gd name="T53" fmla="*/ 159 h 196"/>
                    <a:gd name="T54" fmla="*/ 26 w 155"/>
                    <a:gd name="T55" fmla="*/ 179 h 196"/>
                    <a:gd name="T56" fmla="*/ 13 w 155"/>
                    <a:gd name="T57" fmla="*/ 166 h 196"/>
                    <a:gd name="T58" fmla="*/ 13 w 155"/>
                    <a:gd name="T59" fmla="*/ 14 h 196"/>
                    <a:gd name="T60" fmla="*/ 116 w 155"/>
                    <a:gd name="T61" fmla="*/ 14 h 196"/>
                    <a:gd name="T62" fmla="*/ 116 w 155"/>
                    <a:gd name="T63" fmla="*/ 35 h 196"/>
                    <a:gd name="T64" fmla="*/ 120 w 155"/>
                    <a:gd name="T65" fmla="*/ 39 h 196"/>
                    <a:gd name="T66" fmla="*/ 142 w 155"/>
                    <a:gd name="T67" fmla="*/ 39 h 196"/>
                    <a:gd name="T68" fmla="*/ 142 w 155"/>
                    <a:gd name="T69" fmla="*/ 168 h 196"/>
                    <a:gd name="T70" fmla="*/ 129 w 155"/>
                    <a:gd name="T71" fmla="*/ 180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55" h="196">
                      <a:moveTo>
                        <a:pt x="153" y="31"/>
                      </a:moveTo>
                      <a:cubicBezTo>
                        <a:pt x="125" y="2"/>
                        <a:pt x="125" y="2"/>
                        <a:pt x="125" y="2"/>
                      </a:cubicBezTo>
                      <a:cubicBezTo>
                        <a:pt x="123" y="1"/>
                        <a:pt x="122" y="0"/>
                        <a:pt x="120" y="0"/>
                      </a:cubicBezTo>
                      <a:cubicBezTo>
                        <a:pt x="6" y="0"/>
                        <a:pt x="6" y="0"/>
                        <a:pt x="6" y="0"/>
                      </a:cubicBezTo>
                      <a:cubicBezTo>
                        <a:pt x="3" y="0"/>
                        <a:pt x="0" y="3"/>
                        <a:pt x="0" y="7"/>
                      </a:cubicBezTo>
                      <a:cubicBezTo>
                        <a:pt x="0" y="169"/>
                        <a:pt x="0" y="169"/>
                        <a:pt x="0" y="169"/>
                      </a:cubicBezTo>
                      <a:cubicBezTo>
                        <a:pt x="0" y="171"/>
                        <a:pt x="0" y="172"/>
                        <a:pt x="2" y="174"/>
                      </a:cubicBezTo>
                      <a:cubicBezTo>
                        <a:pt x="22" y="193"/>
                        <a:pt x="22" y="193"/>
                        <a:pt x="22" y="193"/>
                      </a:cubicBezTo>
                      <a:cubicBezTo>
                        <a:pt x="24" y="196"/>
                        <a:pt x="28" y="196"/>
                        <a:pt x="31" y="193"/>
                      </a:cubicBezTo>
                      <a:cubicBezTo>
                        <a:pt x="52" y="173"/>
                        <a:pt x="52" y="173"/>
                        <a:pt x="52" y="173"/>
                      </a:cubicBezTo>
                      <a:cubicBezTo>
                        <a:pt x="73" y="194"/>
                        <a:pt x="73" y="194"/>
                        <a:pt x="73" y="194"/>
                      </a:cubicBezTo>
                      <a:cubicBezTo>
                        <a:pt x="75" y="196"/>
                        <a:pt x="80" y="196"/>
                        <a:pt x="82" y="194"/>
                      </a:cubicBezTo>
                      <a:cubicBezTo>
                        <a:pt x="103" y="173"/>
                        <a:pt x="103" y="173"/>
                        <a:pt x="103" y="173"/>
                      </a:cubicBezTo>
                      <a:cubicBezTo>
                        <a:pt x="125" y="194"/>
                        <a:pt x="125" y="194"/>
                        <a:pt x="125" y="194"/>
                      </a:cubicBezTo>
                      <a:cubicBezTo>
                        <a:pt x="126" y="195"/>
                        <a:pt x="128" y="196"/>
                        <a:pt x="129" y="196"/>
                      </a:cubicBezTo>
                      <a:cubicBezTo>
                        <a:pt x="131" y="196"/>
                        <a:pt x="133" y="195"/>
                        <a:pt x="134" y="194"/>
                      </a:cubicBezTo>
                      <a:cubicBezTo>
                        <a:pt x="153" y="175"/>
                        <a:pt x="153" y="175"/>
                        <a:pt x="153" y="175"/>
                      </a:cubicBezTo>
                      <a:cubicBezTo>
                        <a:pt x="154" y="174"/>
                        <a:pt x="155" y="172"/>
                        <a:pt x="155" y="170"/>
                      </a:cubicBezTo>
                      <a:cubicBezTo>
                        <a:pt x="155" y="35"/>
                        <a:pt x="155" y="35"/>
                        <a:pt x="155" y="35"/>
                      </a:cubicBezTo>
                      <a:cubicBezTo>
                        <a:pt x="155" y="34"/>
                        <a:pt x="155" y="32"/>
                        <a:pt x="153" y="31"/>
                      </a:cubicBezTo>
                      <a:close/>
                      <a:moveTo>
                        <a:pt x="129" y="180"/>
                      </a:moveTo>
                      <a:cubicBezTo>
                        <a:pt x="108" y="159"/>
                        <a:pt x="108" y="159"/>
                        <a:pt x="108" y="159"/>
                      </a:cubicBezTo>
                      <a:cubicBezTo>
                        <a:pt x="105" y="157"/>
                        <a:pt x="101" y="157"/>
                        <a:pt x="99" y="159"/>
                      </a:cubicBezTo>
                      <a:cubicBezTo>
                        <a:pt x="77" y="180"/>
                        <a:pt x="77" y="180"/>
                        <a:pt x="77" y="180"/>
                      </a:cubicBezTo>
                      <a:cubicBezTo>
                        <a:pt x="56" y="159"/>
                        <a:pt x="56" y="159"/>
                        <a:pt x="56" y="159"/>
                      </a:cubicBezTo>
                      <a:cubicBezTo>
                        <a:pt x="55" y="158"/>
                        <a:pt x="53" y="157"/>
                        <a:pt x="52" y="157"/>
                      </a:cubicBezTo>
                      <a:cubicBezTo>
                        <a:pt x="50" y="157"/>
                        <a:pt x="48" y="158"/>
                        <a:pt x="47" y="159"/>
                      </a:cubicBezTo>
                      <a:cubicBezTo>
                        <a:pt x="26" y="179"/>
                        <a:pt x="26" y="179"/>
                        <a:pt x="26" y="179"/>
                      </a:cubicBezTo>
                      <a:cubicBezTo>
                        <a:pt x="13" y="166"/>
                        <a:pt x="13" y="166"/>
                        <a:pt x="13" y="166"/>
                      </a:cubicBezTo>
                      <a:cubicBezTo>
                        <a:pt x="13" y="14"/>
                        <a:pt x="13" y="14"/>
                        <a:pt x="13" y="14"/>
                      </a:cubicBezTo>
                      <a:cubicBezTo>
                        <a:pt x="116" y="14"/>
                        <a:pt x="116" y="14"/>
                        <a:pt x="116" y="14"/>
                      </a:cubicBezTo>
                      <a:cubicBezTo>
                        <a:pt x="116" y="35"/>
                        <a:pt x="116" y="35"/>
                        <a:pt x="116" y="35"/>
                      </a:cubicBezTo>
                      <a:cubicBezTo>
                        <a:pt x="116" y="38"/>
                        <a:pt x="118" y="39"/>
                        <a:pt x="120" y="39"/>
                      </a:cubicBezTo>
                      <a:cubicBezTo>
                        <a:pt x="142" y="39"/>
                        <a:pt x="142" y="39"/>
                        <a:pt x="142" y="39"/>
                      </a:cubicBezTo>
                      <a:cubicBezTo>
                        <a:pt x="142" y="168"/>
                        <a:pt x="142" y="168"/>
                        <a:pt x="142" y="168"/>
                      </a:cubicBezTo>
                      <a:lnTo>
                        <a:pt x="129" y="18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457200"/>
                  <a:endParaRPr lang="zh-CN" altLang="en-US" sz="1865">
                    <a:solidFill>
                      <a:prstClr val="black"/>
                    </a:solidFill>
                    <a:cs typeface="+mn-ea"/>
                    <a:sym typeface="+mn-lt"/>
                  </a:endParaRPr>
                </a:p>
              </p:txBody>
            </p:sp>
          </p:grpSp>
        </p:grpSp>
        <p:grpSp>
          <p:nvGrpSpPr>
            <p:cNvPr id="14" name="组合 13"/>
            <p:cNvGrpSpPr/>
            <p:nvPr/>
          </p:nvGrpSpPr>
          <p:grpSpPr>
            <a:xfrm>
              <a:off x="5452593" y="876860"/>
              <a:ext cx="1271434" cy="1271434"/>
              <a:chOff x="5147792" y="1881950"/>
              <a:chExt cx="1007417" cy="1007417"/>
            </a:xfrm>
          </p:grpSpPr>
          <p:sp>
            <p:nvSpPr>
              <p:cNvPr id="22" name="任意多边形 21"/>
              <p:cNvSpPr/>
              <p:nvPr/>
            </p:nvSpPr>
            <p:spPr>
              <a:xfrm>
                <a:off x="5147792" y="1881950"/>
                <a:ext cx="1007417" cy="1007417"/>
              </a:xfrm>
              <a:custGeom>
                <a:avLst/>
                <a:gdLst>
                  <a:gd name="connsiteX0" fmla="*/ 0 w 1007417"/>
                  <a:gd name="connsiteY0" fmla="*/ 503709 h 1007417"/>
                  <a:gd name="connsiteX1" fmla="*/ 503709 w 1007417"/>
                  <a:gd name="connsiteY1" fmla="*/ 0 h 1007417"/>
                  <a:gd name="connsiteX2" fmla="*/ 1007418 w 1007417"/>
                  <a:gd name="connsiteY2" fmla="*/ 503709 h 1007417"/>
                  <a:gd name="connsiteX3" fmla="*/ 503709 w 1007417"/>
                  <a:gd name="connsiteY3" fmla="*/ 1007418 h 1007417"/>
                  <a:gd name="connsiteX4" fmla="*/ 0 w 1007417"/>
                  <a:gd name="connsiteY4" fmla="*/ 503709 h 10074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7417" h="1007417">
                    <a:moveTo>
                      <a:pt x="0" y="503709"/>
                    </a:moveTo>
                    <a:cubicBezTo>
                      <a:pt x="0" y="225518"/>
                      <a:pt x="225518" y="0"/>
                      <a:pt x="503709" y="0"/>
                    </a:cubicBezTo>
                    <a:cubicBezTo>
                      <a:pt x="781900" y="0"/>
                      <a:pt x="1007418" y="225518"/>
                      <a:pt x="1007418" y="503709"/>
                    </a:cubicBezTo>
                    <a:cubicBezTo>
                      <a:pt x="1007418" y="781900"/>
                      <a:pt x="781900" y="1007418"/>
                      <a:pt x="503709" y="1007418"/>
                    </a:cubicBezTo>
                    <a:cubicBezTo>
                      <a:pt x="225518" y="1007418"/>
                      <a:pt x="0" y="781900"/>
                      <a:pt x="0" y="503709"/>
                    </a:cubicBezTo>
                    <a:close/>
                  </a:path>
                </a:pathLst>
              </a:custGeom>
              <a:solidFill>
                <a:srgbClr val="7C9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zh-CN" altLang="en-US" sz="1865" b="1" dirty="0">
                  <a:solidFill>
                    <a:prstClr val="white"/>
                  </a:solidFill>
                  <a:cs typeface="+mn-ea"/>
                  <a:sym typeface="+mn-lt"/>
                </a:endParaRPr>
              </a:p>
            </p:txBody>
          </p:sp>
          <p:grpSp>
            <p:nvGrpSpPr>
              <p:cNvPr id="23" name="Group 19"/>
              <p:cNvGrpSpPr>
                <a:grpSpLocks noChangeAspect="1"/>
              </p:cNvGrpSpPr>
              <p:nvPr/>
            </p:nvGrpSpPr>
            <p:grpSpPr bwMode="auto">
              <a:xfrm>
                <a:off x="5388004" y="2104695"/>
                <a:ext cx="532201" cy="524391"/>
                <a:chOff x="3869" y="1065"/>
                <a:chExt cx="477" cy="470"/>
              </a:xfrm>
              <a:solidFill>
                <a:schemeClr val="bg1"/>
              </a:solidFill>
            </p:grpSpPr>
            <p:sp>
              <p:nvSpPr>
                <p:cNvPr id="24" name="Freeform 20"/>
                <p:cNvSpPr/>
                <p:nvPr/>
              </p:nvSpPr>
              <p:spPr bwMode="auto">
                <a:xfrm>
                  <a:off x="3936" y="1411"/>
                  <a:ext cx="211" cy="14"/>
                </a:xfrm>
                <a:custGeom>
                  <a:avLst/>
                  <a:gdLst>
                    <a:gd name="T0" fmla="*/ 86 w 88"/>
                    <a:gd name="T1" fmla="*/ 0 h 6"/>
                    <a:gd name="T2" fmla="*/ 3 w 88"/>
                    <a:gd name="T3" fmla="*/ 0 h 6"/>
                    <a:gd name="T4" fmla="*/ 0 w 88"/>
                    <a:gd name="T5" fmla="*/ 3 h 6"/>
                    <a:gd name="T6" fmla="*/ 3 w 88"/>
                    <a:gd name="T7" fmla="*/ 6 h 6"/>
                    <a:gd name="T8" fmla="*/ 86 w 88"/>
                    <a:gd name="T9" fmla="*/ 6 h 6"/>
                    <a:gd name="T10" fmla="*/ 88 w 88"/>
                    <a:gd name="T11" fmla="*/ 3 h 6"/>
                    <a:gd name="T12" fmla="*/ 86 w 88"/>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88" h="6">
                      <a:moveTo>
                        <a:pt x="86" y="0"/>
                      </a:moveTo>
                      <a:cubicBezTo>
                        <a:pt x="3" y="0"/>
                        <a:pt x="3" y="0"/>
                        <a:pt x="3" y="0"/>
                      </a:cubicBezTo>
                      <a:cubicBezTo>
                        <a:pt x="1" y="0"/>
                        <a:pt x="0" y="2"/>
                        <a:pt x="0" y="3"/>
                      </a:cubicBezTo>
                      <a:cubicBezTo>
                        <a:pt x="0" y="5"/>
                        <a:pt x="1" y="6"/>
                        <a:pt x="3" y="6"/>
                      </a:cubicBezTo>
                      <a:cubicBezTo>
                        <a:pt x="86" y="6"/>
                        <a:pt x="86" y="6"/>
                        <a:pt x="86" y="6"/>
                      </a:cubicBezTo>
                      <a:cubicBezTo>
                        <a:pt x="87" y="6"/>
                        <a:pt x="88" y="5"/>
                        <a:pt x="88" y="3"/>
                      </a:cubicBezTo>
                      <a:cubicBezTo>
                        <a:pt x="88" y="2"/>
                        <a:pt x="87" y="0"/>
                        <a:pt x="8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457200"/>
                  <a:endParaRPr lang="zh-CN" altLang="en-US" sz="1865">
                    <a:solidFill>
                      <a:prstClr val="black"/>
                    </a:solidFill>
                    <a:cs typeface="+mn-ea"/>
                    <a:sym typeface="+mn-lt"/>
                  </a:endParaRPr>
                </a:p>
              </p:txBody>
            </p:sp>
            <p:sp>
              <p:nvSpPr>
                <p:cNvPr id="25" name="Freeform 21"/>
                <p:cNvSpPr/>
                <p:nvPr/>
              </p:nvSpPr>
              <p:spPr bwMode="auto">
                <a:xfrm>
                  <a:off x="3936" y="1358"/>
                  <a:ext cx="211" cy="12"/>
                </a:xfrm>
                <a:custGeom>
                  <a:avLst/>
                  <a:gdLst>
                    <a:gd name="T0" fmla="*/ 86 w 88"/>
                    <a:gd name="T1" fmla="*/ 0 h 5"/>
                    <a:gd name="T2" fmla="*/ 3 w 88"/>
                    <a:gd name="T3" fmla="*/ 0 h 5"/>
                    <a:gd name="T4" fmla="*/ 0 w 88"/>
                    <a:gd name="T5" fmla="*/ 3 h 5"/>
                    <a:gd name="T6" fmla="*/ 3 w 88"/>
                    <a:gd name="T7" fmla="*/ 5 h 5"/>
                    <a:gd name="T8" fmla="*/ 86 w 88"/>
                    <a:gd name="T9" fmla="*/ 5 h 5"/>
                    <a:gd name="T10" fmla="*/ 88 w 88"/>
                    <a:gd name="T11" fmla="*/ 3 h 5"/>
                    <a:gd name="T12" fmla="*/ 86 w 88"/>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88" h="5">
                      <a:moveTo>
                        <a:pt x="86" y="0"/>
                      </a:moveTo>
                      <a:cubicBezTo>
                        <a:pt x="3" y="0"/>
                        <a:pt x="3" y="0"/>
                        <a:pt x="3" y="0"/>
                      </a:cubicBezTo>
                      <a:cubicBezTo>
                        <a:pt x="1" y="0"/>
                        <a:pt x="0" y="1"/>
                        <a:pt x="0" y="3"/>
                      </a:cubicBezTo>
                      <a:cubicBezTo>
                        <a:pt x="0" y="4"/>
                        <a:pt x="1" y="5"/>
                        <a:pt x="3" y="5"/>
                      </a:cubicBezTo>
                      <a:cubicBezTo>
                        <a:pt x="86" y="5"/>
                        <a:pt x="86" y="5"/>
                        <a:pt x="86" y="5"/>
                      </a:cubicBezTo>
                      <a:cubicBezTo>
                        <a:pt x="87" y="5"/>
                        <a:pt x="88" y="4"/>
                        <a:pt x="88" y="3"/>
                      </a:cubicBezTo>
                      <a:cubicBezTo>
                        <a:pt x="88" y="1"/>
                        <a:pt x="87" y="0"/>
                        <a:pt x="8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457200"/>
                  <a:endParaRPr lang="zh-CN" altLang="en-US" sz="1865">
                    <a:solidFill>
                      <a:prstClr val="black"/>
                    </a:solidFill>
                    <a:cs typeface="+mn-ea"/>
                    <a:sym typeface="+mn-lt"/>
                  </a:endParaRPr>
                </a:p>
              </p:txBody>
            </p:sp>
            <p:sp>
              <p:nvSpPr>
                <p:cNvPr id="26" name="Freeform 22"/>
                <p:cNvSpPr/>
                <p:nvPr/>
              </p:nvSpPr>
              <p:spPr bwMode="auto">
                <a:xfrm>
                  <a:off x="3936" y="1303"/>
                  <a:ext cx="211" cy="14"/>
                </a:xfrm>
                <a:custGeom>
                  <a:avLst/>
                  <a:gdLst>
                    <a:gd name="T0" fmla="*/ 86 w 88"/>
                    <a:gd name="T1" fmla="*/ 0 h 6"/>
                    <a:gd name="T2" fmla="*/ 3 w 88"/>
                    <a:gd name="T3" fmla="*/ 0 h 6"/>
                    <a:gd name="T4" fmla="*/ 0 w 88"/>
                    <a:gd name="T5" fmla="*/ 3 h 6"/>
                    <a:gd name="T6" fmla="*/ 3 w 88"/>
                    <a:gd name="T7" fmla="*/ 6 h 6"/>
                    <a:gd name="T8" fmla="*/ 86 w 88"/>
                    <a:gd name="T9" fmla="*/ 6 h 6"/>
                    <a:gd name="T10" fmla="*/ 88 w 88"/>
                    <a:gd name="T11" fmla="*/ 3 h 6"/>
                    <a:gd name="T12" fmla="*/ 86 w 88"/>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88" h="6">
                      <a:moveTo>
                        <a:pt x="86" y="0"/>
                      </a:moveTo>
                      <a:cubicBezTo>
                        <a:pt x="3" y="0"/>
                        <a:pt x="3" y="0"/>
                        <a:pt x="3" y="0"/>
                      </a:cubicBezTo>
                      <a:cubicBezTo>
                        <a:pt x="1" y="0"/>
                        <a:pt x="0" y="1"/>
                        <a:pt x="0" y="3"/>
                      </a:cubicBezTo>
                      <a:cubicBezTo>
                        <a:pt x="0" y="4"/>
                        <a:pt x="1" y="6"/>
                        <a:pt x="3" y="6"/>
                      </a:cubicBezTo>
                      <a:cubicBezTo>
                        <a:pt x="86" y="6"/>
                        <a:pt x="86" y="6"/>
                        <a:pt x="86" y="6"/>
                      </a:cubicBezTo>
                      <a:cubicBezTo>
                        <a:pt x="87" y="6"/>
                        <a:pt x="88" y="4"/>
                        <a:pt x="88" y="3"/>
                      </a:cubicBezTo>
                      <a:cubicBezTo>
                        <a:pt x="88" y="1"/>
                        <a:pt x="87" y="0"/>
                        <a:pt x="8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457200"/>
                  <a:endParaRPr lang="zh-CN" altLang="en-US" sz="1865">
                    <a:solidFill>
                      <a:prstClr val="black"/>
                    </a:solidFill>
                    <a:cs typeface="+mn-ea"/>
                    <a:sym typeface="+mn-lt"/>
                  </a:endParaRPr>
                </a:p>
              </p:txBody>
            </p:sp>
            <p:sp>
              <p:nvSpPr>
                <p:cNvPr id="27" name="Freeform 23"/>
                <p:cNvSpPr/>
                <p:nvPr/>
              </p:nvSpPr>
              <p:spPr bwMode="auto">
                <a:xfrm>
                  <a:off x="3936" y="1250"/>
                  <a:ext cx="103" cy="14"/>
                </a:xfrm>
                <a:custGeom>
                  <a:avLst/>
                  <a:gdLst>
                    <a:gd name="T0" fmla="*/ 3 w 43"/>
                    <a:gd name="T1" fmla="*/ 6 h 6"/>
                    <a:gd name="T2" fmla="*/ 41 w 43"/>
                    <a:gd name="T3" fmla="*/ 6 h 6"/>
                    <a:gd name="T4" fmla="*/ 43 w 43"/>
                    <a:gd name="T5" fmla="*/ 3 h 6"/>
                    <a:gd name="T6" fmla="*/ 41 w 43"/>
                    <a:gd name="T7" fmla="*/ 0 h 6"/>
                    <a:gd name="T8" fmla="*/ 3 w 43"/>
                    <a:gd name="T9" fmla="*/ 0 h 6"/>
                    <a:gd name="T10" fmla="*/ 0 w 43"/>
                    <a:gd name="T11" fmla="*/ 3 h 6"/>
                    <a:gd name="T12" fmla="*/ 3 w 43"/>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43" h="6">
                      <a:moveTo>
                        <a:pt x="3" y="6"/>
                      </a:moveTo>
                      <a:cubicBezTo>
                        <a:pt x="41" y="6"/>
                        <a:pt x="41" y="6"/>
                        <a:pt x="41" y="6"/>
                      </a:cubicBezTo>
                      <a:cubicBezTo>
                        <a:pt x="42" y="6"/>
                        <a:pt x="43" y="4"/>
                        <a:pt x="43" y="3"/>
                      </a:cubicBezTo>
                      <a:cubicBezTo>
                        <a:pt x="43" y="1"/>
                        <a:pt x="42" y="0"/>
                        <a:pt x="41" y="0"/>
                      </a:cubicBezTo>
                      <a:cubicBezTo>
                        <a:pt x="3" y="0"/>
                        <a:pt x="3" y="0"/>
                        <a:pt x="3" y="0"/>
                      </a:cubicBezTo>
                      <a:cubicBezTo>
                        <a:pt x="1" y="0"/>
                        <a:pt x="0" y="1"/>
                        <a:pt x="0" y="3"/>
                      </a:cubicBezTo>
                      <a:cubicBezTo>
                        <a:pt x="0" y="4"/>
                        <a:pt x="1" y="6"/>
                        <a:pt x="3"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457200"/>
                  <a:endParaRPr lang="zh-CN" altLang="en-US" sz="1865">
                    <a:solidFill>
                      <a:prstClr val="black"/>
                    </a:solidFill>
                    <a:cs typeface="+mn-ea"/>
                    <a:sym typeface="+mn-lt"/>
                  </a:endParaRPr>
                </a:p>
              </p:txBody>
            </p:sp>
            <p:sp>
              <p:nvSpPr>
                <p:cNvPr id="28" name="Freeform 24"/>
                <p:cNvSpPr>
                  <a:spLocks noEditPoints="1"/>
                </p:cNvSpPr>
                <p:nvPr/>
              </p:nvSpPr>
              <p:spPr bwMode="auto">
                <a:xfrm>
                  <a:off x="3869" y="1065"/>
                  <a:ext cx="345" cy="470"/>
                </a:xfrm>
                <a:custGeom>
                  <a:avLst/>
                  <a:gdLst>
                    <a:gd name="T0" fmla="*/ 116 w 144"/>
                    <a:gd name="T1" fmla="*/ 2 h 196"/>
                    <a:gd name="T2" fmla="*/ 111 w 144"/>
                    <a:gd name="T3" fmla="*/ 0 h 196"/>
                    <a:gd name="T4" fmla="*/ 7 w 144"/>
                    <a:gd name="T5" fmla="*/ 0 h 196"/>
                    <a:gd name="T6" fmla="*/ 0 w 144"/>
                    <a:gd name="T7" fmla="*/ 7 h 196"/>
                    <a:gd name="T8" fmla="*/ 0 w 144"/>
                    <a:gd name="T9" fmla="*/ 189 h 196"/>
                    <a:gd name="T10" fmla="*/ 7 w 144"/>
                    <a:gd name="T11" fmla="*/ 196 h 196"/>
                    <a:gd name="T12" fmla="*/ 138 w 144"/>
                    <a:gd name="T13" fmla="*/ 196 h 196"/>
                    <a:gd name="T14" fmla="*/ 144 w 144"/>
                    <a:gd name="T15" fmla="*/ 189 h 196"/>
                    <a:gd name="T16" fmla="*/ 144 w 144"/>
                    <a:gd name="T17" fmla="*/ 33 h 196"/>
                    <a:gd name="T18" fmla="*/ 142 w 144"/>
                    <a:gd name="T19" fmla="*/ 28 h 196"/>
                    <a:gd name="T20" fmla="*/ 116 w 144"/>
                    <a:gd name="T21" fmla="*/ 2 h 196"/>
                    <a:gd name="T22" fmla="*/ 13 w 144"/>
                    <a:gd name="T23" fmla="*/ 182 h 196"/>
                    <a:gd name="T24" fmla="*/ 13 w 144"/>
                    <a:gd name="T25" fmla="*/ 13 h 196"/>
                    <a:gd name="T26" fmla="*/ 104 w 144"/>
                    <a:gd name="T27" fmla="*/ 13 h 196"/>
                    <a:gd name="T28" fmla="*/ 104 w 144"/>
                    <a:gd name="T29" fmla="*/ 36 h 196"/>
                    <a:gd name="T30" fmla="*/ 108 w 144"/>
                    <a:gd name="T31" fmla="*/ 40 h 196"/>
                    <a:gd name="T32" fmla="*/ 131 w 144"/>
                    <a:gd name="T33" fmla="*/ 40 h 196"/>
                    <a:gd name="T34" fmla="*/ 131 w 144"/>
                    <a:gd name="T35" fmla="*/ 182 h 196"/>
                    <a:gd name="T36" fmla="*/ 13 w 144"/>
                    <a:gd name="T37" fmla="*/ 182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4" h="196">
                      <a:moveTo>
                        <a:pt x="116" y="2"/>
                      </a:moveTo>
                      <a:cubicBezTo>
                        <a:pt x="115" y="1"/>
                        <a:pt x="113" y="0"/>
                        <a:pt x="111" y="0"/>
                      </a:cubicBezTo>
                      <a:cubicBezTo>
                        <a:pt x="7" y="0"/>
                        <a:pt x="7" y="0"/>
                        <a:pt x="7" y="0"/>
                      </a:cubicBezTo>
                      <a:cubicBezTo>
                        <a:pt x="3" y="0"/>
                        <a:pt x="0" y="3"/>
                        <a:pt x="0" y="7"/>
                      </a:cubicBezTo>
                      <a:cubicBezTo>
                        <a:pt x="0" y="189"/>
                        <a:pt x="0" y="189"/>
                        <a:pt x="0" y="189"/>
                      </a:cubicBezTo>
                      <a:cubicBezTo>
                        <a:pt x="0" y="193"/>
                        <a:pt x="3" y="196"/>
                        <a:pt x="7" y="196"/>
                      </a:cubicBezTo>
                      <a:cubicBezTo>
                        <a:pt x="138" y="196"/>
                        <a:pt x="138" y="196"/>
                        <a:pt x="138" y="196"/>
                      </a:cubicBezTo>
                      <a:cubicBezTo>
                        <a:pt x="141" y="196"/>
                        <a:pt x="144" y="193"/>
                        <a:pt x="144" y="189"/>
                      </a:cubicBezTo>
                      <a:cubicBezTo>
                        <a:pt x="144" y="33"/>
                        <a:pt x="144" y="33"/>
                        <a:pt x="144" y="33"/>
                      </a:cubicBezTo>
                      <a:cubicBezTo>
                        <a:pt x="144" y="31"/>
                        <a:pt x="144" y="29"/>
                        <a:pt x="142" y="28"/>
                      </a:cubicBezTo>
                      <a:lnTo>
                        <a:pt x="116" y="2"/>
                      </a:lnTo>
                      <a:close/>
                      <a:moveTo>
                        <a:pt x="13" y="182"/>
                      </a:moveTo>
                      <a:cubicBezTo>
                        <a:pt x="13" y="13"/>
                        <a:pt x="13" y="13"/>
                        <a:pt x="13" y="13"/>
                      </a:cubicBezTo>
                      <a:cubicBezTo>
                        <a:pt x="104" y="13"/>
                        <a:pt x="104" y="13"/>
                        <a:pt x="104" y="13"/>
                      </a:cubicBezTo>
                      <a:cubicBezTo>
                        <a:pt x="104" y="36"/>
                        <a:pt x="104" y="36"/>
                        <a:pt x="104" y="36"/>
                      </a:cubicBezTo>
                      <a:cubicBezTo>
                        <a:pt x="104" y="38"/>
                        <a:pt x="106" y="40"/>
                        <a:pt x="108" y="40"/>
                      </a:cubicBezTo>
                      <a:cubicBezTo>
                        <a:pt x="131" y="40"/>
                        <a:pt x="131" y="40"/>
                        <a:pt x="131" y="40"/>
                      </a:cubicBezTo>
                      <a:cubicBezTo>
                        <a:pt x="131" y="182"/>
                        <a:pt x="131" y="182"/>
                        <a:pt x="131" y="182"/>
                      </a:cubicBezTo>
                      <a:lnTo>
                        <a:pt x="13" y="18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457200"/>
                  <a:endParaRPr lang="zh-CN" altLang="en-US" sz="1865">
                    <a:solidFill>
                      <a:prstClr val="black"/>
                    </a:solidFill>
                    <a:cs typeface="+mn-ea"/>
                    <a:sym typeface="+mn-lt"/>
                  </a:endParaRPr>
                </a:p>
              </p:txBody>
            </p:sp>
            <p:sp>
              <p:nvSpPr>
                <p:cNvPr id="29" name="Freeform 25"/>
                <p:cNvSpPr>
                  <a:spLocks noEditPoints="1"/>
                </p:cNvSpPr>
                <p:nvPr/>
              </p:nvSpPr>
              <p:spPr bwMode="auto">
                <a:xfrm>
                  <a:off x="4252" y="1087"/>
                  <a:ext cx="94" cy="444"/>
                </a:xfrm>
                <a:custGeom>
                  <a:avLst/>
                  <a:gdLst>
                    <a:gd name="T0" fmla="*/ 35 w 39"/>
                    <a:gd name="T1" fmla="*/ 0 h 185"/>
                    <a:gd name="T2" fmla="*/ 4 w 39"/>
                    <a:gd name="T3" fmla="*/ 0 h 185"/>
                    <a:gd name="T4" fmla="*/ 0 w 39"/>
                    <a:gd name="T5" fmla="*/ 4 h 185"/>
                    <a:gd name="T6" fmla="*/ 0 w 39"/>
                    <a:gd name="T7" fmla="*/ 144 h 185"/>
                    <a:gd name="T8" fmla="*/ 0 w 39"/>
                    <a:gd name="T9" fmla="*/ 146 h 185"/>
                    <a:gd name="T10" fmla="*/ 16 w 39"/>
                    <a:gd name="T11" fmla="*/ 182 h 185"/>
                    <a:gd name="T12" fmla="*/ 20 w 39"/>
                    <a:gd name="T13" fmla="*/ 185 h 185"/>
                    <a:gd name="T14" fmla="*/ 23 w 39"/>
                    <a:gd name="T15" fmla="*/ 182 h 185"/>
                    <a:gd name="T16" fmla="*/ 39 w 39"/>
                    <a:gd name="T17" fmla="*/ 146 h 185"/>
                    <a:gd name="T18" fmla="*/ 39 w 39"/>
                    <a:gd name="T19" fmla="*/ 144 h 185"/>
                    <a:gd name="T20" fmla="*/ 39 w 39"/>
                    <a:gd name="T21" fmla="*/ 4 h 185"/>
                    <a:gd name="T22" fmla="*/ 35 w 39"/>
                    <a:gd name="T23" fmla="*/ 0 h 185"/>
                    <a:gd name="T24" fmla="*/ 31 w 39"/>
                    <a:gd name="T25" fmla="*/ 143 h 185"/>
                    <a:gd name="T26" fmla="*/ 25 w 39"/>
                    <a:gd name="T27" fmla="*/ 157 h 185"/>
                    <a:gd name="T28" fmla="*/ 14 w 39"/>
                    <a:gd name="T29" fmla="*/ 157 h 185"/>
                    <a:gd name="T30" fmla="*/ 8 w 39"/>
                    <a:gd name="T31" fmla="*/ 143 h 185"/>
                    <a:gd name="T32" fmla="*/ 8 w 39"/>
                    <a:gd name="T33" fmla="*/ 8 h 185"/>
                    <a:gd name="T34" fmla="*/ 18 w 39"/>
                    <a:gd name="T35" fmla="*/ 8 h 185"/>
                    <a:gd name="T36" fmla="*/ 18 w 39"/>
                    <a:gd name="T37" fmla="*/ 8 h 185"/>
                    <a:gd name="T38" fmla="*/ 18 w 39"/>
                    <a:gd name="T39" fmla="*/ 137 h 185"/>
                    <a:gd name="T40" fmla="*/ 21 w 39"/>
                    <a:gd name="T41" fmla="*/ 139 h 185"/>
                    <a:gd name="T42" fmla="*/ 24 w 39"/>
                    <a:gd name="T43" fmla="*/ 137 h 185"/>
                    <a:gd name="T44" fmla="*/ 24 w 39"/>
                    <a:gd name="T45" fmla="*/ 8 h 185"/>
                    <a:gd name="T46" fmla="*/ 24 w 39"/>
                    <a:gd name="T47" fmla="*/ 8 h 185"/>
                    <a:gd name="T48" fmla="*/ 31 w 39"/>
                    <a:gd name="T49" fmla="*/ 8 h 185"/>
                    <a:gd name="T50" fmla="*/ 31 w 39"/>
                    <a:gd name="T51" fmla="*/ 143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9" h="185">
                      <a:moveTo>
                        <a:pt x="35" y="0"/>
                      </a:moveTo>
                      <a:cubicBezTo>
                        <a:pt x="4" y="0"/>
                        <a:pt x="4" y="0"/>
                        <a:pt x="4" y="0"/>
                      </a:cubicBezTo>
                      <a:cubicBezTo>
                        <a:pt x="2" y="0"/>
                        <a:pt x="0" y="1"/>
                        <a:pt x="0" y="4"/>
                      </a:cubicBezTo>
                      <a:cubicBezTo>
                        <a:pt x="0" y="144"/>
                        <a:pt x="0" y="144"/>
                        <a:pt x="0" y="144"/>
                      </a:cubicBezTo>
                      <a:cubicBezTo>
                        <a:pt x="0" y="145"/>
                        <a:pt x="0" y="145"/>
                        <a:pt x="0" y="146"/>
                      </a:cubicBezTo>
                      <a:cubicBezTo>
                        <a:pt x="16" y="182"/>
                        <a:pt x="16" y="182"/>
                        <a:pt x="16" y="182"/>
                      </a:cubicBezTo>
                      <a:cubicBezTo>
                        <a:pt x="17" y="184"/>
                        <a:pt x="18" y="185"/>
                        <a:pt x="20" y="185"/>
                      </a:cubicBezTo>
                      <a:cubicBezTo>
                        <a:pt x="21" y="185"/>
                        <a:pt x="23" y="184"/>
                        <a:pt x="23" y="182"/>
                      </a:cubicBezTo>
                      <a:cubicBezTo>
                        <a:pt x="39" y="146"/>
                        <a:pt x="39" y="146"/>
                        <a:pt x="39" y="146"/>
                      </a:cubicBezTo>
                      <a:cubicBezTo>
                        <a:pt x="39" y="145"/>
                        <a:pt x="39" y="145"/>
                        <a:pt x="39" y="144"/>
                      </a:cubicBezTo>
                      <a:cubicBezTo>
                        <a:pt x="39" y="4"/>
                        <a:pt x="39" y="4"/>
                        <a:pt x="39" y="4"/>
                      </a:cubicBezTo>
                      <a:cubicBezTo>
                        <a:pt x="39" y="1"/>
                        <a:pt x="37" y="0"/>
                        <a:pt x="35" y="0"/>
                      </a:cubicBezTo>
                      <a:close/>
                      <a:moveTo>
                        <a:pt x="31" y="143"/>
                      </a:moveTo>
                      <a:cubicBezTo>
                        <a:pt x="25" y="157"/>
                        <a:pt x="25" y="157"/>
                        <a:pt x="25" y="157"/>
                      </a:cubicBezTo>
                      <a:cubicBezTo>
                        <a:pt x="14" y="157"/>
                        <a:pt x="14" y="157"/>
                        <a:pt x="14" y="157"/>
                      </a:cubicBezTo>
                      <a:cubicBezTo>
                        <a:pt x="8" y="143"/>
                        <a:pt x="8" y="143"/>
                        <a:pt x="8" y="143"/>
                      </a:cubicBezTo>
                      <a:cubicBezTo>
                        <a:pt x="8" y="8"/>
                        <a:pt x="8" y="8"/>
                        <a:pt x="8" y="8"/>
                      </a:cubicBezTo>
                      <a:cubicBezTo>
                        <a:pt x="18" y="8"/>
                        <a:pt x="18" y="8"/>
                        <a:pt x="18" y="8"/>
                      </a:cubicBezTo>
                      <a:cubicBezTo>
                        <a:pt x="18" y="8"/>
                        <a:pt x="18" y="8"/>
                        <a:pt x="18" y="8"/>
                      </a:cubicBezTo>
                      <a:cubicBezTo>
                        <a:pt x="18" y="137"/>
                        <a:pt x="18" y="137"/>
                        <a:pt x="18" y="137"/>
                      </a:cubicBezTo>
                      <a:cubicBezTo>
                        <a:pt x="18" y="138"/>
                        <a:pt x="19" y="139"/>
                        <a:pt x="21" y="139"/>
                      </a:cubicBezTo>
                      <a:cubicBezTo>
                        <a:pt x="22" y="139"/>
                        <a:pt x="24" y="138"/>
                        <a:pt x="24" y="137"/>
                      </a:cubicBezTo>
                      <a:cubicBezTo>
                        <a:pt x="24" y="8"/>
                        <a:pt x="24" y="8"/>
                        <a:pt x="24" y="8"/>
                      </a:cubicBezTo>
                      <a:cubicBezTo>
                        <a:pt x="24" y="8"/>
                        <a:pt x="24" y="8"/>
                        <a:pt x="24" y="8"/>
                      </a:cubicBezTo>
                      <a:cubicBezTo>
                        <a:pt x="31" y="8"/>
                        <a:pt x="31" y="8"/>
                        <a:pt x="31" y="8"/>
                      </a:cubicBezTo>
                      <a:lnTo>
                        <a:pt x="31" y="14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457200"/>
                  <a:endParaRPr lang="zh-CN" altLang="en-US" sz="1865">
                    <a:solidFill>
                      <a:prstClr val="black"/>
                    </a:solidFill>
                    <a:cs typeface="+mn-ea"/>
                    <a:sym typeface="+mn-lt"/>
                  </a:endParaRPr>
                </a:p>
              </p:txBody>
            </p:sp>
          </p:grpSp>
        </p:grpSp>
        <p:grpSp>
          <p:nvGrpSpPr>
            <p:cNvPr id="15" name="组合 14"/>
            <p:cNvGrpSpPr/>
            <p:nvPr/>
          </p:nvGrpSpPr>
          <p:grpSpPr>
            <a:xfrm>
              <a:off x="7379080" y="2803349"/>
              <a:ext cx="1271434" cy="1271434"/>
              <a:chOff x="6674239" y="3408398"/>
              <a:chExt cx="1007417" cy="1007417"/>
            </a:xfrm>
          </p:grpSpPr>
          <p:sp>
            <p:nvSpPr>
              <p:cNvPr id="16" name="任意多边形 15"/>
              <p:cNvSpPr/>
              <p:nvPr/>
            </p:nvSpPr>
            <p:spPr>
              <a:xfrm>
                <a:off x="6674239" y="3408398"/>
                <a:ext cx="1007417" cy="1007417"/>
              </a:xfrm>
              <a:custGeom>
                <a:avLst/>
                <a:gdLst>
                  <a:gd name="connsiteX0" fmla="*/ 0 w 1007417"/>
                  <a:gd name="connsiteY0" fmla="*/ 503709 h 1007417"/>
                  <a:gd name="connsiteX1" fmla="*/ 503709 w 1007417"/>
                  <a:gd name="connsiteY1" fmla="*/ 0 h 1007417"/>
                  <a:gd name="connsiteX2" fmla="*/ 1007418 w 1007417"/>
                  <a:gd name="connsiteY2" fmla="*/ 503709 h 1007417"/>
                  <a:gd name="connsiteX3" fmla="*/ 503709 w 1007417"/>
                  <a:gd name="connsiteY3" fmla="*/ 1007418 h 1007417"/>
                  <a:gd name="connsiteX4" fmla="*/ 0 w 1007417"/>
                  <a:gd name="connsiteY4" fmla="*/ 503709 h 10074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7417" h="1007417">
                    <a:moveTo>
                      <a:pt x="0" y="503709"/>
                    </a:moveTo>
                    <a:cubicBezTo>
                      <a:pt x="0" y="225518"/>
                      <a:pt x="225518" y="0"/>
                      <a:pt x="503709" y="0"/>
                    </a:cubicBezTo>
                    <a:cubicBezTo>
                      <a:pt x="781900" y="0"/>
                      <a:pt x="1007418" y="225518"/>
                      <a:pt x="1007418" y="503709"/>
                    </a:cubicBezTo>
                    <a:cubicBezTo>
                      <a:pt x="1007418" y="781900"/>
                      <a:pt x="781900" y="1007418"/>
                      <a:pt x="503709" y="1007418"/>
                    </a:cubicBezTo>
                    <a:cubicBezTo>
                      <a:pt x="225518" y="1007418"/>
                      <a:pt x="0" y="781900"/>
                      <a:pt x="0" y="503709"/>
                    </a:cubicBezTo>
                    <a:close/>
                  </a:path>
                </a:pathLst>
              </a:custGeom>
              <a:solidFill>
                <a:srgbClr val="7C9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zh-CN" altLang="en-US" sz="1865" b="1">
                  <a:solidFill>
                    <a:prstClr val="white"/>
                  </a:solidFill>
                  <a:cs typeface="+mn-ea"/>
                  <a:sym typeface="+mn-lt"/>
                </a:endParaRPr>
              </a:p>
            </p:txBody>
          </p:sp>
          <p:grpSp>
            <p:nvGrpSpPr>
              <p:cNvPr id="17" name="Group 28"/>
              <p:cNvGrpSpPr>
                <a:grpSpLocks noChangeAspect="1"/>
              </p:cNvGrpSpPr>
              <p:nvPr/>
            </p:nvGrpSpPr>
            <p:grpSpPr bwMode="auto">
              <a:xfrm>
                <a:off x="6969306" y="3649352"/>
                <a:ext cx="417282" cy="525508"/>
                <a:chOff x="4401" y="2266"/>
                <a:chExt cx="374" cy="471"/>
              </a:xfrm>
              <a:solidFill>
                <a:schemeClr val="bg1"/>
              </a:solidFill>
            </p:grpSpPr>
            <p:sp>
              <p:nvSpPr>
                <p:cNvPr id="18" name="Freeform 29"/>
                <p:cNvSpPr/>
                <p:nvPr/>
              </p:nvSpPr>
              <p:spPr bwMode="auto">
                <a:xfrm>
                  <a:off x="4538" y="2390"/>
                  <a:ext cx="85" cy="108"/>
                </a:xfrm>
                <a:custGeom>
                  <a:avLst/>
                  <a:gdLst>
                    <a:gd name="T0" fmla="*/ 0 w 35"/>
                    <a:gd name="T1" fmla="*/ 26 h 45"/>
                    <a:gd name="T2" fmla="*/ 3 w 35"/>
                    <a:gd name="T3" fmla="*/ 29 h 45"/>
                    <a:gd name="T4" fmla="*/ 3 w 35"/>
                    <a:gd name="T5" fmla="*/ 29 h 45"/>
                    <a:gd name="T6" fmla="*/ 17 w 35"/>
                    <a:gd name="T7" fmla="*/ 45 h 45"/>
                    <a:gd name="T8" fmla="*/ 32 w 35"/>
                    <a:gd name="T9" fmla="*/ 29 h 45"/>
                    <a:gd name="T10" fmla="*/ 32 w 35"/>
                    <a:gd name="T11" fmla="*/ 29 h 45"/>
                    <a:gd name="T12" fmla="*/ 35 w 35"/>
                    <a:gd name="T13" fmla="*/ 26 h 45"/>
                    <a:gd name="T14" fmla="*/ 33 w 35"/>
                    <a:gd name="T15" fmla="*/ 23 h 45"/>
                    <a:gd name="T16" fmla="*/ 34 w 35"/>
                    <a:gd name="T17" fmla="*/ 17 h 45"/>
                    <a:gd name="T18" fmla="*/ 17 w 35"/>
                    <a:gd name="T19" fmla="*/ 0 h 45"/>
                    <a:gd name="T20" fmla="*/ 1 w 35"/>
                    <a:gd name="T21" fmla="*/ 17 h 45"/>
                    <a:gd name="T22" fmla="*/ 2 w 35"/>
                    <a:gd name="T23" fmla="*/ 23 h 45"/>
                    <a:gd name="T24" fmla="*/ 0 w 35"/>
                    <a:gd name="T25" fmla="*/ 26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5" h="45">
                      <a:moveTo>
                        <a:pt x="0" y="26"/>
                      </a:moveTo>
                      <a:cubicBezTo>
                        <a:pt x="0" y="28"/>
                        <a:pt x="1" y="29"/>
                        <a:pt x="3" y="29"/>
                      </a:cubicBezTo>
                      <a:cubicBezTo>
                        <a:pt x="3" y="29"/>
                        <a:pt x="3" y="29"/>
                        <a:pt x="3" y="29"/>
                      </a:cubicBezTo>
                      <a:cubicBezTo>
                        <a:pt x="3" y="37"/>
                        <a:pt x="10" y="45"/>
                        <a:pt x="17" y="45"/>
                      </a:cubicBezTo>
                      <a:cubicBezTo>
                        <a:pt x="25" y="45"/>
                        <a:pt x="31" y="37"/>
                        <a:pt x="32" y="29"/>
                      </a:cubicBezTo>
                      <a:cubicBezTo>
                        <a:pt x="32" y="29"/>
                        <a:pt x="32" y="29"/>
                        <a:pt x="32" y="29"/>
                      </a:cubicBezTo>
                      <a:cubicBezTo>
                        <a:pt x="33" y="29"/>
                        <a:pt x="35" y="28"/>
                        <a:pt x="35" y="26"/>
                      </a:cubicBezTo>
                      <a:cubicBezTo>
                        <a:pt x="35" y="25"/>
                        <a:pt x="34" y="24"/>
                        <a:pt x="33" y="23"/>
                      </a:cubicBezTo>
                      <a:cubicBezTo>
                        <a:pt x="34" y="21"/>
                        <a:pt x="34" y="19"/>
                        <a:pt x="34" y="17"/>
                      </a:cubicBezTo>
                      <a:cubicBezTo>
                        <a:pt x="34" y="8"/>
                        <a:pt x="26" y="0"/>
                        <a:pt x="17" y="0"/>
                      </a:cubicBezTo>
                      <a:cubicBezTo>
                        <a:pt x="8" y="0"/>
                        <a:pt x="1" y="8"/>
                        <a:pt x="1" y="17"/>
                      </a:cubicBezTo>
                      <a:cubicBezTo>
                        <a:pt x="1" y="19"/>
                        <a:pt x="1" y="21"/>
                        <a:pt x="2" y="23"/>
                      </a:cubicBezTo>
                      <a:cubicBezTo>
                        <a:pt x="1" y="24"/>
                        <a:pt x="0" y="25"/>
                        <a:pt x="0"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457200"/>
                  <a:endParaRPr lang="zh-CN" altLang="en-US" sz="1865">
                    <a:solidFill>
                      <a:prstClr val="black"/>
                    </a:solidFill>
                    <a:cs typeface="+mn-ea"/>
                    <a:sym typeface="+mn-lt"/>
                  </a:endParaRPr>
                </a:p>
              </p:txBody>
            </p:sp>
            <p:sp>
              <p:nvSpPr>
                <p:cNvPr id="19" name="Freeform 30"/>
                <p:cNvSpPr/>
                <p:nvPr/>
              </p:nvSpPr>
              <p:spPr bwMode="auto">
                <a:xfrm>
                  <a:off x="4490" y="2512"/>
                  <a:ext cx="178" cy="53"/>
                </a:xfrm>
                <a:custGeom>
                  <a:avLst/>
                  <a:gdLst>
                    <a:gd name="T0" fmla="*/ 2 w 74"/>
                    <a:gd name="T1" fmla="*/ 22 h 22"/>
                    <a:gd name="T2" fmla="*/ 73 w 74"/>
                    <a:gd name="T3" fmla="*/ 22 h 22"/>
                    <a:gd name="T4" fmla="*/ 74 w 74"/>
                    <a:gd name="T5" fmla="*/ 21 h 22"/>
                    <a:gd name="T6" fmla="*/ 74 w 74"/>
                    <a:gd name="T7" fmla="*/ 15 h 22"/>
                    <a:gd name="T8" fmla="*/ 74 w 74"/>
                    <a:gd name="T9" fmla="*/ 14 h 22"/>
                    <a:gd name="T10" fmla="*/ 50 w 74"/>
                    <a:gd name="T11" fmla="*/ 0 h 22"/>
                    <a:gd name="T12" fmla="*/ 49 w 74"/>
                    <a:gd name="T13" fmla="*/ 0 h 22"/>
                    <a:gd name="T14" fmla="*/ 48 w 74"/>
                    <a:gd name="T15" fmla="*/ 0 h 22"/>
                    <a:gd name="T16" fmla="*/ 47 w 74"/>
                    <a:gd name="T17" fmla="*/ 0 h 22"/>
                    <a:gd name="T18" fmla="*/ 37 w 74"/>
                    <a:gd name="T19" fmla="*/ 3 h 22"/>
                    <a:gd name="T20" fmla="*/ 27 w 74"/>
                    <a:gd name="T21" fmla="*/ 0 h 22"/>
                    <a:gd name="T22" fmla="*/ 26 w 74"/>
                    <a:gd name="T23" fmla="*/ 0 h 22"/>
                    <a:gd name="T24" fmla="*/ 26 w 74"/>
                    <a:gd name="T25" fmla="*/ 0 h 22"/>
                    <a:gd name="T26" fmla="*/ 25 w 74"/>
                    <a:gd name="T27" fmla="*/ 0 h 22"/>
                    <a:gd name="T28" fmla="*/ 1 w 74"/>
                    <a:gd name="T29" fmla="*/ 14 h 22"/>
                    <a:gd name="T30" fmla="*/ 0 w 74"/>
                    <a:gd name="T31" fmla="*/ 15 h 22"/>
                    <a:gd name="T32" fmla="*/ 0 w 74"/>
                    <a:gd name="T33" fmla="*/ 21 h 22"/>
                    <a:gd name="T34" fmla="*/ 2 w 74"/>
                    <a:gd name="T35"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4" h="22">
                      <a:moveTo>
                        <a:pt x="2" y="22"/>
                      </a:moveTo>
                      <a:cubicBezTo>
                        <a:pt x="73" y="22"/>
                        <a:pt x="73" y="22"/>
                        <a:pt x="73" y="22"/>
                      </a:cubicBezTo>
                      <a:cubicBezTo>
                        <a:pt x="73" y="22"/>
                        <a:pt x="74" y="21"/>
                        <a:pt x="74" y="21"/>
                      </a:cubicBezTo>
                      <a:cubicBezTo>
                        <a:pt x="74" y="15"/>
                        <a:pt x="74" y="15"/>
                        <a:pt x="74" y="15"/>
                      </a:cubicBezTo>
                      <a:cubicBezTo>
                        <a:pt x="74" y="15"/>
                        <a:pt x="74" y="14"/>
                        <a:pt x="74" y="14"/>
                      </a:cubicBezTo>
                      <a:cubicBezTo>
                        <a:pt x="67" y="7"/>
                        <a:pt x="59" y="3"/>
                        <a:pt x="50" y="0"/>
                      </a:cubicBezTo>
                      <a:cubicBezTo>
                        <a:pt x="49" y="0"/>
                        <a:pt x="49" y="0"/>
                        <a:pt x="49" y="0"/>
                      </a:cubicBezTo>
                      <a:cubicBezTo>
                        <a:pt x="48" y="0"/>
                        <a:pt x="48" y="0"/>
                        <a:pt x="48" y="0"/>
                      </a:cubicBezTo>
                      <a:cubicBezTo>
                        <a:pt x="48" y="0"/>
                        <a:pt x="48" y="0"/>
                        <a:pt x="47" y="0"/>
                      </a:cubicBezTo>
                      <a:cubicBezTo>
                        <a:pt x="45" y="2"/>
                        <a:pt x="41" y="3"/>
                        <a:pt x="37" y="3"/>
                      </a:cubicBezTo>
                      <a:cubicBezTo>
                        <a:pt x="34" y="3"/>
                        <a:pt x="30" y="2"/>
                        <a:pt x="27" y="0"/>
                      </a:cubicBezTo>
                      <a:cubicBezTo>
                        <a:pt x="27" y="0"/>
                        <a:pt x="27" y="0"/>
                        <a:pt x="26" y="0"/>
                      </a:cubicBezTo>
                      <a:cubicBezTo>
                        <a:pt x="26" y="0"/>
                        <a:pt x="26" y="0"/>
                        <a:pt x="26" y="0"/>
                      </a:cubicBezTo>
                      <a:cubicBezTo>
                        <a:pt x="26" y="0"/>
                        <a:pt x="26" y="0"/>
                        <a:pt x="25" y="0"/>
                      </a:cubicBezTo>
                      <a:cubicBezTo>
                        <a:pt x="16" y="2"/>
                        <a:pt x="8" y="7"/>
                        <a:pt x="1" y="14"/>
                      </a:cubicBezTo>
                      <a:cubicBezTo>
                        <a:pt x="1" y="14"/>
                        <a:pt x="0" y="15"/>
                        <a:pt x="0" y="15"/>
                      </a:cubicBezTo>
                      <a:cubicBezTo>
                        <a:pt x="0" y="21"/>
                        <a:pt x="0" y="21"/>
                        <a:pt x="0" y="21"/>
                      </a:cubicBezTo>
                      <a:cubicBezTo>
                        <a:pt x="0" y="21"/>
                        <a:pt x="1" y="22"/>
                        <a:pt x="2"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457200"/>
                  <a:endParaRPr lang="zh-CN" altLang="en-US" sz="1865">
                    <a:solidFill>
                      <a:prstClr val="black"/>
                    </a:solidFill>
                    <a:cs typeface="+mn-ea"/>
                    <a:sym typeface="+mn-lt"/>
                  </a:endParaRPr>
                </a:p>
              </p:txBody>
            </p:sp>
            <p:sp>
              <p:nvSpPr>
                <p:cNvPr id="20" name="Freeform 31"/>
                <p:cNvSpPr/>
                <p:nvPr/>
              </p:nvSpPr>
              <p:spPr bwMode="auto">
                <a:xfrm>
                  <a:off x="4476" y="2613"/>
                  <a:ext cx="207" cy="12"/>
                </a:xfrm>
                <a:custGeom>
                  <a:avLst/>
                  <a:gdLst>
                    <a:gd name="T0" fmla="*/ 84 w 86"/>
                    <a:gd name="T1" fmla="*/ 0 h 5"/>
                    <a:gd name="T2" fmla="*/ 3 w 86"/>
                    <a:gd name="T3" fmla="*/ 0 h 5"/>
                    <a:gd name="T4" fmla="*/ 0 w 86"/>
                    <a:gd name="T5" fmla="*/ 2 h 5"/>
                    <a:gd name="T6" fmla="*/ 3 w 86"/>
                    <a:gd name="T7" fmla="*/ 5 h 5"/>
                    <a:gd name="T8" fmla="*/ 84 w 86"/>
                    <a:gd name="T9" fmla="*/ 5 h 5"/>
                    <a:gd name="T10" fmla="*/ 86 w 86"/>
                    <a:gd name="T11" fmla="*/ 2 h 5"/>
                    <a:gd name="T12" fmla="*/ 84 w 86"/>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86" h="5">
                      <a:moveTo>
                        <a:pt x="84" y="0"/>
                      </a:moveTo>
                      <a:cubicBezTo>
                        <a:pt x="3" y="0"/>
                        <a:pt x="3" y="0"/>
                        <a:pt x="3" y="0"/>
                      </a:cubicBezTo>
                      <a:cubicBezTo>
                        <a:pt x="1" y="0"/>
                        <a:pt x="0" y="1"/>
                        <a:pt x="0" y="2"/>
                      </a:cubicBezTo>
                      <a:cubicBezTo>
                        <a:pt x="0" y="4"/>
                        <a:pt x="1" y="5"/>
                        <a:pt x="3" y="5"/>
                      </a:cubicBezTo>
                      <a:cubicBezTo>
                        <a:pt x="84" y="5"/>
                        <a:pt x="84" y="5"/>
                        <a:pt x="84" y="5"/>
                      </a:cubicBezTo>
                      <a:cubicBezTo>
                        <a:pt x="85" y="5"/>
                        <a:pt x="86" y="4"/>
                        <a:pt x="86" y="2"/>
                      </a:cubicBezTo>
                      <a:cubicBezTo>
                        <a:pt x="86" y="1"/>
                        <a:pt x="85" y="0"/>
                        <a:pt x="8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457200"/>
                  <a:endParaRPr lang="zh-CN" altLang="en-US" sz="1865">
                    <a:solidFill>
                      <a:prstClr val="black"/>
                    </a:solidFill>
                    <a:cs typeface="+mn-ea"/>
                    <a:sym typeface="+mn-lt"/>
                  </a:endParaRPr>
                </a:p>
              </p:txBody>
            </p:sp>
            <p:sp>
              <p:nvSpPr>
                <p:cNvPr id="21" name="Freeform 32"/>
                <p:cNvSpPr>
                  <a:spLocks noEditPoints="1"/>
                </p:cNvSpPr>
                <p:nvPr/>
              </p:nvSpPr>
              <p:spPr bwMode="auto">
                <a:xfrm>
                  <a:off x="4401" y="2266"/>
                  <a:ext cx="374" cy="471"/>
                </a:xfrm>
                <a:custGeom>
                  <a:avLst/>
                  <a:gdLst>
                    <a:gd name="T0" fmla="*/ 153 w 155"/>
                    <a:gd name="T1" fmla="*/ 31 h 197"/>
                    <a:gd name="T2" fmla="*/ 124 w 155"/>
                    <a:gd name="T3" fmla="*/ 2 h 197"/>
                    <a:gd name="T4" fmla="*/ 120 w 155"/>
                    <a:gd name="T5" fmla="*/ 0 h 197"/>
                    <a:gd name="T6" fmla="*/ 6 w 155"/>
                    <a:gd name="T7" fmla="*/ 0 h 197"/>
                    <a:gd name="T8" fmla="*/ 0 w 155"/>
                    <a:gd name="T9" fmla="*/ 7 h 197"/>
                    <a:gd name="T10" fmla="*/ 0 w 155"/>
                    <a:gd name="T11" fmla="*/ 190 h 197"/>
                    <a:gd name="T12" fmla="*/ 6 w 155"/>
                    <a:gd name="T13" fmla="*/ 197 h 197"/>
                    <a:gd name="T14" fmla="*/ 148 w 155"/>
                    <a:gd name="T15" fmla="*/ 197 h 197"/>
                    <a:gd name="T16" fmla="*/ 155 w 155"/>
                    <a:gd name="T17" fmla="*/ 190 h 197"/>
                    <a:gd name="T18" fmla="*/ 155 w 155"/>
                    <a:gd name="T19" fmla="*/ 35 h 197"/>
                    <a:gd name="T20" fmla="*/ 153 w 155"/>
                    <a:gd name="T21" fmla="*/ 31 h 197"/>
                    <a:gd name="T22" fmla="*/ 13 w 155"/>
                    <a:gd name="T23" fmla="*/ 183 h 197"/>
                    <a:gd name="T24" fmla="*/ 13 w 155"/>
                    <a:gd name="T25" fmla="*/ 14 h 197"/>
                    <a:gd name="T26" fmla="*/ 116 w 155"/>
                    <a:gd name="T27" fmla="*/ 14 h 197"/>
                    <a:gd name="T28" fmla="*/ 116 w 155"/>
                    <a:gd name="T29" fmla="*/ 35 h 197"/>
                    <a:gd name="T30" fmla="*/ 120 w 155"/>
                    <a:gd name="T31" fmla="*/ 39 h 197"/>
                    <a:gd name="T32" fmla="*/ 142 w 155"/>
                    <a:gd name="T33" fmla="*/ 39 h 197"/>
                    <a:gd name="T34" fmla="*/ 142 w 155"/>
                    <a:gd name="T35" fmla="*/ 183 h 197"/>
                    <a:gd name="T36" fmla="*/ 13 w 155"/>
                    <a:gd name="T37" fmla="*/ 183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5" h="197">
                      <a:moveTo>
                        <a:pt x="153" y="31"/>
                      </a:moveTo>
                      <a:cubicBezTo>
                        <a:pt x="124" y="2"/>
                        <a:pt x="124" y="2"/>
                        <a:pt x="124" y="2"/>
                      </a:cubicBezTo>
                      <a:cubicBezTo>
                        <a:pt x="123" y="1"/>
                        <a:pt x="121" y="0"/>
                        <a:pt x="120" y="0"/>
                      </a:cubicBezTo>
                      <a:cubicBezTo>
                        <a:pt x="6" y="0"/>
                        <a:pt x="6" y="0"/>
                        <a:pt x="6" y="0"/>
                      </a:cubicBezTo>
                      <a:cubicBezTo>
                        <a:pt x="3" y="0"/>
                        <a:pt x="0" y="3"/>
                        <a:pt x="0" y="7"/>
                      </a:cubicBezTo>
                      <a:cubicBezTo>
                        <a:pt x="0" y="190"/>
                        <a:pt x="0" y="190"/>
                        <a:pt x="0" y="190"/>
                      </a:cubicBezTo>
                      <a:cubicBezTo>
                        <a:pt x="0" y="194"/>
                        <a:pt x="3" y="197"/>
                        <a:pt x="6" y="197"/>
                      </a:cubicBezTo>
                      <a:cubicBezTo>
                        <a:pt x="148" y="197"/>
                        <a:pt x="148" y="197"/>
                        <a:pt x="148" y="197"/>
                      </a:cubicBezTo>
                      <a:cubicBezTo>
                        <a:pt x="152" y="197"/>
                        <a:pt x="155" y="194"/>
                        <a:pt x="155" y="190"/>
                      </a:cubicBezTo>
                      <a:cubicBezTo>
                        <a:pt x="155" y="35"/>
                        <a:pt x="155" y="35"/>
                        <a:pt x="155" y="35"/>
                      </a:cubicBezTo>
                      <a:cubicBezTo>
                        <a:pt x="155" y="34"/>
                        <a:pt x="154" y="32"/>
                        <a:pt x="153" y="31"/>
                      </a:cubicBezTo>
                      <a:close/>
                      <a:moveTo>
                        <a:pt x="13" y="183"/>
                      </a:moveTo>
                      <a:cubicBezTo>
                        <a:pt x="13" y="14"/>
                        <a:pt x="13" y="14"/>
                        <a:pt x="13" y="14"/>
                      </a:cubicBezTo>
                      <a:cubicBezTo>
                        <a:pt x="116" y="14"/>
                        <a:pt x="116" y="14"/>
                        <a:pt x="116" y="14"/>
                      </a:cubicBezTo>
                      <a:cubicBezTo>
                        <a:pt x="116" y="35"/>
                        <a:pt x="116" y="35"/>
                        <a:pt x="116" y="35"/>
                      </a:cubicBezTo>
                      <a:cubicBezTo>
                        <a:pt x="116" y="38"/>
                        <a:pt x="118" y="39"/>
                        <a:pt x="120" y="39"/>
                      </a:cubicBezTo>
                      <a:cubicBezTo>
                        <a:pt x="142" y="39"/>
                        <a:pt x="142" y="39"/>
                        <a:pt x="142" y="39"/>
                      </a:cubicBezTo>
                      <a:cubicBezTo>
                        <a:pt x="142" y="183"/>
                        <a:pt x="142" y="183"/>
                        <a:pt x="142" y="183"/>
                      </a:cubicBezTo>
                      <a:lnTo>
                        <a:pt x="13" y="18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457200"/>
                  <a:endParaRPr lang="zh-CN" altLang="en-US" sz="1865">
                    <a:solidFill>
                      <a:prstClr val="black"/>
                    </a:solidFill>
                    <a:cs typeface="+mn-ea"/>
                    <a:sym typeface="+mn-lt"/>
                  </a:endParaRPr>
                </a:p>
              </p:txBody>
            </p:sp>
          </p:grpSp>
        </p:grpSp>
      </p:grpSp>
      <p:grpSp>
        <p:nvGrpSpPr>
          <p:cNvPr id="4" name="组合 3"/>
          <p:cNvGrpSpPr/>
          <p:nvPr/>
        </p:nvGrpSpPr>
        <p:grpSpPr>
          <a:xfrm>
            <a:off x="5765165" y="1164590"/>
            <a:ext cx="5586730" cy="4673648"/>
            <a:chOff x="5818000" y="1843122"/>
            <a:chExt cx="5586883" cy="4050035"/>
          </a:xfrm>
        </p:grpSpPr>
        <p:sp>
          <p:nvSpPr>
            <p:cNvPr id="2" name="圆角矩形 1"/>
            <p:cNvSpPr/>
            <p:nvPr/>
          </p:nvSpPr>
          <p:spPr>
            <a:xfrm>
              <a:off x="5818000" y="1843122"/>
              <a:ext cx="5586883" cy="4050035"/>
            </a:xfrm>
            <a:prstGeom prst="roundRect">
              <a:avLst>
                <a:gd name="adj" fmla="val 5616"/>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zh-CN" altLang="en-US" sz="1865">
                <a:solidFill>
                  <a:prstClr val="white"/>
                </a:solidFill>
                <a:cs typeface="+mn-ea"/>
                <a:sym typeface="+mn-lt"/>
              </a:endParaRPr>
            </a:p>
          </p:txBody>
        </p:sp>
        <p:sp>
          <p:nvSpPr>
            <p:cNvPr id="46" name="文本框 31"/>
            <p:cNvSpPr txBox="1"/>
            <p:nvPr/>
          </p:nvSpPr>
          <p:spPr>
            <a:xfrm>
              <a:off x="6089669" y="2026983"/>
              <a:ext cx="5053952" cy="3752847"/>
            </a:xfrm>
            <a:prstGeom prst="rect">
              <a:avLst/>
            </a:prstGeom>
            <a:noFill/>
          </p:spPr>
          <p:txBody>
            <a:bodyPr wrap="square" rtlCol="0">
              <a:spAutoFit/>
            </a:bodyPr>
            <a:lstStyle/>
            <a:p>
              <a:pPr indent="457200" defTabSz="457200">
                <a:lnSpc>
                  <a:spcPct val="130000"/>
                </a:lnSpc>
              </a:pPr>
              <a:r>
                <a:rPr lang="zh-CN" altLang="en-US" sz="2000" b="1" dirty="0">
                  <a:solidFill>
                    <a:prstClr val="black">
                      <a:lumMod val="85000"/>
                      <a:lumOff val="15000"/>
                    </a:prstClr>
                  </a:solidFill>
                  <a:cs typeface="+mn-ea"/>
                  <a:sym typeface="+mn-lt"/>
                </a:rPr>
                <a:t>权限需求</a:t>
              </a:r>
              <a:endParaRPr lang="zh-CN" altLang="en-US" sz="2000" b="1" dirty="0">
                <a:solidFill>
                  <a:prstClr val="black">
                    <a:lumMod val="85000"/>
                    <a:lumOff val="15000"/>
                  </a:prstClr>
                </a:solidFill>
                <a:cs typeface="+mn-ea"/>
                <a:sym typeface="+mn-lt"/>
              </a:endParaRPr>
            </a:p>
            <a:p>
              <a:pPr indent="457200" defTabSz="457200">
                <a:lnSpc>
                  <a:spcPct val="130000"/>
                </a:lnSpc>
              </a:pPr>
              <a:r>
                <a:rPr lang="zh-CN" altLang="en-US" sz="1600" dirty="0">
                  <a:solidFill>
                    <a:prstClr val="black">
                      <a:lumMod val="85000"/>
                      <a:lumOff val="15000"/>
                    </a:prstClr>
                  </a:solidFill>
                  <a:cs typeface="+mn-ea"/>
                  <a:sym typeface="+mn-lt"/>
                </a:rPr>
                <a:t>系统的用户是森利学院的师生，教师在现实逻辑中分属不同的学部和教学不同的专业学科及年级并具有相应的工作权限，学生之间也存在不同的学部、专业和年级，系统权限分配时与师生的组织架构并无对应关系。Online系统的权限需求有2层含义。</a:t>
              </a:r>
              <a:endParaRPr lang="zh-CN" altLang="en-US" sz="1600" dirty="0">
                <a:solidFill>
                  <a:prstClr val="black">
                    <a:lumMod val="85000"/>
                    <a:lumOff val="15000"/>
                  </a:prstClr>
                </a:solidFill>
                <a:cs typeface="+mn-ea"/>
                <a:sym typeface="+mn-lt"/>
              </a:endParaRPr>
            </a:p>
            <a:p>
              <a:pPr indent="457200" defTabSz="457200">
                <a:lnSpc>
                  <a:spcPct val="130000"/>
                </a:lnSpc>
              </a:pPr>
              <a:endParaRPr lang="zh-CN" altLang="en-US" sz="1600" dirty="0">
                <a:solidFill>
                  <a:prstClr val="black">
                    <a:lumMod val="85000"/>
                    <a:lumOff val="15000"/>
                  </a:prstClr>
                </a:solidFill>
                <a:cs typeface="+mn-ea"/>
                <a:sym typeface="+mn-lt"/>
              </a:endParaRPr>
            </a:p>
            <a:p>
              <a:pPr indent="457200" defTabSz="457200">
                <a:lnSpc>
                  <a:spcPct val="130000"/>
                </a:lnSpc>
              </a:pPr>
              <a:r>
                <a:rPr lang="zh-CN" altLang="en-US" sz="1600" b="1" dirty="0">
                  <a:solidFill>
                    <a:prstClr val="black">
                      <a:lumMod val="85000"/>
                      <a:lumOff val="15000"/>
                    </a:prstClr>
                  </a:solidFill>
                  <a:cs typeface="+mn-ea"/>
                  <a:sym typeface="+mn-lt"/>
                </a:rPr>
                <a:t>1.针对系统功能设置用户的操作权限。</a:t>
              </a:r>
              <a:endParaRPr lang="zh-CN" altLang="en-US" sz="1600" b="1" dirty="0">
                <a:solidFill>
                  <a:prstClr val="black">
                    <a:lumMod val="85000"/>
                    <a:lumOff val="15000"/>
                  </a:prstClr>
                </a:solidFill>
                <a:cs typeface="+mn-ea"/>
                <a:sym typeface="+mn-lt"/>
              </a:endParaRPr>
            </a:p>
            <a:p>
              <a:pPr indent="457200" defTabSz="457200">
                <a:lnSpc>
                  <a:spcPct val="130000"/>
                </a:lnSpc>
              </a:pPr>
              <a:r>
                <a:rPr lang="zh-CN" altLang="en-US" sz="1600" b="1" dirty="0">
                  <a:solidFill>
                    <a:prstClr val="black">
                      <a:lumMod val="85000"/>
                      <a:lumOff val="15000"/>
                    </a:prstClr>
                  </a:solidFill>
                  <a:cs typeface="+mn-ea"/>
                  <a:sym typeface="+mn-lt"/>
                </a:rPr>
                <a:t>2.针对用户可以设置查看哪些任务的权限。例如可以设置某用户查看信息学部的所有任务信息；设置用户A可以查看用户B及用户C的任务信息。</a:t>
              </a:r>
              <a:endParaRPr lang="zh-CN" altLang="en-US" sz="1600" b="1" dirty="0">
                <a:solidFill>
                  <a:prstClr val="black">
                    <a:lumMod val="85000"/>
                    <a:lumOff val="15000"/>
                  </a:prstClr>
                </a:solidFill>
                <a:cs typeface="+mn-ea"/>
                <a:sym typeface="+mn-lt"/>
              </a:endParaRPr>
            </a:p>
            <a:p>
              <a:pPr indent="457200" defTabSz="457200">
                <a:lnSpc>
                  <a:spcPct val="130000"/>
                </a:lnSpc>
              </a:pPr>
              <a:r>
                <a:rPr lang="zh-CN" altLang="en-US" sz="1600" b="1" dirty="0">
                  <a:solidFill>
                    <a:prstClr val="black">
                      <a:lumMod val="85000"/>
                      <a:lumOff val="15000"/>
                    </a:prstClr>
                  </a:solidFill>
                  <a:cs typeface="+mn-ea"/>
                  <a:sym typeface="+mn-lt"/>
                </a:rPr>
                <a:t>学生只可以看到自己的一些信息，选课、成绩等情况，而不能查看别人的信息。</a:t>
              </a:r>
              <a:endParaRPr lang="zh-CN" altLang="en-US" sz="1600" b="1" dirty="0">
                <a:solidFill>
                  <a:prstClr val="black">
                    <a:lumMod val="85000"/>
                    <a:lumOff val="15000"/>
                  </a:prstClr>
                </a:solidFill>
                <a:cs typeface="+mn-ea"/>
                <a:sym typeface="+mn-lt"/>
              </a:endParaRPr>
            </a:p>
          </p:txBody>
        </p:sp>
      </p:grpSp>
      <p:sp>
        <p:nvSpPr>
          <p:cNvPr id="47" name="矩形 46"/>
          <p:cNvSpPr>
            <a:spLocks noChangeArrowheads="1"/>
          </p:cNvSpPr>
          <p:nvPr/>
        </p:nvSpPr>
        <p:spPr bwMode="auto">
          <a:xfrm>
            <a:off x="634918" y="237124"/>
            <a:ext cx="1875790" cy="612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917" tIns="60959" rIns="121917" bIns="60959">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defTabSz="457200">
              <a:buNone/>
            </a:pPr>
            <a:r>
              <a:rPr lang="zh-CN" altLang="en-US" b="1" dirty="0">
                <a:solidFill>
                  <a:srgbClr val="7C97CE"/>
                </a:solidFill>
                <a:latin typeface="+mn-lt"/>
                <a:ea typeface="+mn-ea"/>
                <a:cs typeface="+mn-ea"/>
                <a:sym typeface="+mn-lt"/>
              </a:rPr>
              <a:t>权限</a:t>
            </a:r>
            <a:r>
              <a:rPr lang="zh-CN" altLang="en-US" b="1" dirty="0">
                <a:solidFill>
                  <a:srgbClr val="7C97CE"/>
                </a:solidFill>
                <a:latin typeface="+mn-lt"/>
                <a:ea typeface="+mn-ea"/>
                <a:cs typeface="+mn-ea"/>
                <a:sym typeface="+mn-lt"/>
              </a:rPr>
              <a:t>需求</a:t>
            </a:r>
            <a:endParaRPr lang="zh-CN" altLang="en-US" b="1" dirty="0">
              <a:solidFill>
                <a:srgbClr val="7C97CE"/>
              </a:solidFill>
              <a:latin typeface="+mn-lt"/>
              <a:ea typeface="+mn-ea"/>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2000">
        <p:random/>
      </p:transition>
    </mc:Choice>
    <mc:Fallback>
      <p:transition spd="slow" advClick="0"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wipe(left)">
                                      <p:cBhvr>
                                        <p:cTn id="7" dur="500"/>
                                        <p:tgtEl>
                                          <p:spTgt spid="47"/>
                                        </p:tgtEl>
                                      </p:cBhvr>
                                    </p:animEffect>
                                  </p:childTnLst>
                                </p:cTn>
                              </p:par>
                            </p:childTnLst>
                          </p:cTn>
                        </p:par>
                        <p:par>
                          <p:cTn id="8" fill="hold">
                            <p:stCondLst>
                              <p:cond delay="500"/>
                            </p:stCondLst>
                            <p:childTnLst>
                              <p:par>
                                <p:cTn id="9" presetID="49" presetClass="entr" presetSubtype="0" decel="10000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p:cTn id="11" dur="500" fill="hold"/>
                                        <p:tgtEl>
                                          <p:spTgt spid="7"/>
                                        </p:tgtEl>
                                        <p:attrNameLst>
                                          <p:attrName>ppt_w</p:attrName>
                                        </p:attrNameLst>
                                      </p:cBhvr>
                                      <p:tavLst>
                                        <p:tav tm="0">
                                          <p:val>
                                            <p:fltVal val="0"/>
                                          </p:val>
                                        </p:tav>
                                        <p:tav tm="100000">
                                          <p:val>
                                            <p:strVal val="#ppt_w"/>
                                          </p:val>
                                        </p:tav>
                                      </p:tavLst>
                                    </p:anim>
                                    <p:anim calcmode="lin" valueType="num">
                                      <p:cBhvr>
                                        <p:cTn id="12" dur="500" fill="hold"/>
                                        <p:tgtEl>
                                          <p:spTgt spid="7"/>
                                        </p:tgtEl>
                                        <p:attrNameLst>
                                          <p:attrName>ppt_h</p:attrName>
                                        </p:attrNameLst>
                                      </p:cBhvr>
                                      <p:tavLst>
                                        <p:tav tm="0">
                                          <p:val>
                                            <p:fltVal val="0"/>
                                          </p:val>
                                        </p:tav>
                                        <p:tav tm="100000">
                                          <p:val>
                                            <p:strVal val="#ppt_h"/>
                                          </p:val>
                                        </p:tav>
                                      </p:tavLst>
                                    </p:anim>
                                    <p:anim calcmode="lin" valueType="num">
                                      <p:cBhvr>
                                        <p:cTn id="13" dur="500" fill="hold"/>
                                        <p:tgtEl>
                                          <p:spTgt spid="7"/>
                                        </p:tgtEl>
                                        <p:attrNameLst>
                                          <p:attrName>style.rotation</p:attrName>
                                        </p:attrNameLst>
                                      </p:cBhvr>
                                      <p:tavLst>
                                        <p:tav tm="0">
                                          <p:val>
                                            <p:fltVal val="360"/>
                                          </p:val>
                                        </p:tav>
                                        <p:tav tm="100000">
                                          <p:val>
                                            <p:fltVal val="0"/>
                                          </p:val>
                                        </p:tav>
                                      </p:tavLst>
                                    </p:anim>
                                    <p:animEffect transition="in" filter="fade">
                                      <p:cBhvr>
                                        <p:cTn id="14" dur="500"/>
                                        <p:tgtEl>
                                          <p:spTgt spid="7"/>
                                        </p:tgtEl>
                                      </p:cBhvr>
                                    </p:animEffect>
                                  </p:childTnLst>
                                </p:cTn>
                              </p:par>
                            </p:childTnLst>
                          </p:cTn>
                        </p:par>
                        <p:par>
                          <p:cTn id="15" fill="hold">
                            <p:stCondLst>
                              <p:cond delay="1000"/>
                            </p:stCondLst>
                            <p:childTnLst>
                              <p:par>
                                <p:cTn id="16" presetID="53" presetClass="entr" presetSubtype="16" fill="hold" grpId="0" nodeType="afterEffect">
                                  <p:stCondLst>
                                    <p:cond delay="0"/>
                                  </p:stCondLst>
                                  <p:childTnLst>
                                    <p:set>
                                      <p:cBhvr>
                                        <p:cTn id="17" dur="1" fill="hold">
                                          <p:stCondLst>
                                            <p:cond delay="0"/>
                                          </p:stCondLst>
                                        </p:cTn>
                                        <p:tgtEl>
                                          <p:spTgt spid="6"/>
                                        </p:tgtEl>
                                        <p:attrNameLst>
                                          <p:attrName>style.visibility</p:attrName>
                                        </p:attrNameLst>
                                      </p:cBhvr>
                                      <p:to>
                                        <p:strVal val="visible"/>
                                      </p:to>
                                    </p:set>
                                    <p:anim calcmode="lin" valueType="num">
                                      <p:cBhvr>
                                        <p:cTn id="18" dur="500" fill="hold"/>
                                        <p:tgtEl>
                                          <p:spTgt spid="6"/>
                                        </p:tgtEl>
                                        <p:attrNameLst>
                                          <p:attrName>ppt_w</p:attrName>
                                        </p:attrNameLst>
                                      </p:cBhvr>
                                      <p:tavLst>
                                        <p:tav tm="0">
                                          <p:val>
                                            <p:fltVal val="0"/>
                                          </p:val>
                                        </p:tav>
                                        <p:tav tm="100000">
                                          <p:val>
                                            <p:strVal val="#ppt_w"/>
                                          </p:val>
                                        </p:tav>
                                      </p:tavLst>
                                    </p:anim>
                                    <p:anim calcmode="lin" valueType="num">
                                      <p:cBhvr>
                                        <p:cTn id="19" dur="500" fill="hold"/>
                                        <p:tgtEl>
                                          <p:spTgt spid="6"/>
                                        </p:tgtEl>
                                        <p:attrNameLst>
                                          <p:attrName>ppt_h</p:attrName>
                                        </p:attrNameLst>
                                      </p:cBhvr>
                                      <p:tavLst>
                                        <p:tav tm="0">
                                          <p:val>
                                            <p:fltVal val="0"/>
                                          </p:val>
                                        </p:tav>
                                        <p:tav tm="100000">
                                          <p:val>
                                            <p:strVal val="#ppt_h"/>
                                          </p:val>
                                        </p:tav>
                                      </p:tavLst>
                                    </p:anim>
                                    <p:animEffect transition="in" filter="fade">
                                      <p:cBhvr>
                                        <p:cTn id="20" dur="500"/>
                                        <p:tgtEl>
                                          <p:spTgt spid="6"/>
                                        </p:tgtEl>
                                      </p:cBhvr>
                                    </p:animEffect>
                                  </p:childTnLst>
                                </p:cTn>
                              </p:par>
                            </p:childTnLst>
                          </p:cTn>
                        </p:par>
                        <p:par>
                          <p:cTn id="21" fill="hold">
                            <p:stCondLst>
                              <p:cond delay="1500"/>
                            </p:stCondLst>
                            <p:childTnLst>
                              <p:par>
                                <p:cTn id="22" presetID="14" presetClass="entr" presetSubtype="10" fill="hold" nodeType="after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randombar(horizontal)">
                                      <p:cBhvr>
                                        <p:cTn id="2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P spid="4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892175" y="400685"/>
            <a:ext cx="2814955" cy="1370965"/>
          </a:xfrm>
          <a:prstGeom prst="rect">
            <a:avLst/>
          </a:prstGeom>
          <a:noFill/>
        </p:spPr>
        <p:txBody>
          <a:bodyPr wrap="square" rtlCol="0">
            <a:spAutoFit/>
          </a:bodyPr>
          <a:p>
            <a:pPr algn="l">
              <a:lnSpc>
                <a:spcPct val="130000"/>
              </a:lnSpc>
            </a:pPr>
            <a:r>
              <a:rPr lang="zh-CN" altLang="en-US" sz="3200" b="1" dirty="0">
                <a:solidFill>
                  <a:srgbClr val="7C97CE"/>
                </a:solidFill>
                <a:cs typeface="+mn-ea"/>
                <a:sym typeface="+mn-lt"/>
              </a:rPr>
              <a:t>功能需求</a:t>
            </a:r>
            <a:endParaRPr lang="zh-CN" altLang="en-US" sz="3200" b="1" dirty="0">
              <a:solidFill>
                <a:srgbClr val="7C97CE"/>
              </a:solidFill>
              <a:latin typeface="+mn-lt"/>
              <a:ea typeface="+mn-ea"/>
              <a:cs typeface="+mn-ea"/>
              <a:sym typeface="+mn-lt"/>
            </a:endParaRPr>
          </a:p>
          <a:p>
            <a:pPr>
              <a:lnSpc>
                <a:spcPct val="130000"/>
              </a:lnSpc>
            </a:pPr>
            <a:endParaRPr lang="zh-CN" altLang="en-US" sz="3200" dirty="0" smtClean="0">
              <a:latin typeface="Arial" panose="020B0604020202020204" pitchFamily="34" charset="0"/>
              <a:ea typeface="微软雅黑" panose="020B0503020204020204" pitchFamily="34" charset="-122"/>
            </a:endParaRPr>
          </a:p>
        </p:txBody>
      </p:sp>
      <p:sp>
        <p:nvSpPr>
          <p:cNvPr id="45" name="任意多边形 44"/>
          <p:cNvSpPr/>
          <p:nvPr/>
        </p:nvSpPr>
        <p:spPr>
          <a:xfrm>
            <a:off x="2324101" y="3069422"/>
            <a:ext cx="1545937" cy="1545937"/>
          </a:xfrm>
          <a:custGeom>
            <a:avLst/>
            <a:gdLst>
              <a:gd name="connsiteX0" fmla="*/ 0 w 1439167"/>
              <a:gd name="connsiteY0" fmla="*/ 719584 h 1439167"/>
              <a:gd name="connsiteX1" fmla="*/ 719584 w 1439167"/>
              <a:gd name="connsiteY1" fmla="*/ 0 h 1439167"/>
              <a:gd name="connsiteX2" fmla="*/ 1439168 w 1439167"/>
              <a:gd name="connsiteY2" fmla="*/ 719584 h 1439167"/>
              <a:gd name="connsiteX3" fmla="*/ 719584 w 1439167"/>
              <a:gd name="connsiteY3" fmla="*/ 1439168 h 1439167"/>
              <a:gd name="connsiteX4" fmla="*/ 0 w 1439167"/>
              <a:gd name="connsiteY4" fmla="*/ 719584 h 14391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9167" h="1439167">
                <a:moveTo>
                  <a:pt x="0" y="719584"/>
                </a:moveTo>
                <a:cubicBezTo>
                  <a:pt x="0" y="322169"/>
                  <a:pt x="322169" y="0"/>
                  <a:pt x="719584" y="0"/>
                </a:cubicBezTo>
                <a:cubicBezTo>
                  <a:pt x="1116999" y="0"/>
                  <a:pt x="1439168" y="322169"/>
                  <a:pt x="1439168" y="719584"/>
                </a:cubicBezTo>
                <a:cubicBezTo>
                  <a:pt x="1439168" y="1116999"/>
                  <a:pt x="1116999" y="1439168"/>
                  <a:pt x="719584" y="1439168"/>
                </a:cubicBezTo>
                <a:cubicBezTo>
                  <a:pt x="322169" y="1439168"/>
                  <a:pt x="0" y="1116999"/>
                  <a:pt x="0" y="719584"/>
                </a:cubicBezTo>
                <a:close/>
              </a:path>
            </a:pathLst>
          </a:custGeom>
          <a:solidFill>
            <a:srgbClr val="7C97CE"/>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457200"/>
            <a:r>
              <a:rPr lang="zh-CN" altLang="en-US" sz="2400" b="1" dirty="0">
                <a:solidFill>
                  <a:prstClr val="white"/>
                </a:solidFill>
                <a:cs typeface="+mn-ea"/>
                <a:sym typeface="+mn-lt"/>
              </a:rPr>
              <a:t>功能需求</a:t>
            </a:r>
            <a:endParaRPr lang="zh-CN" altLang="en-US" sz="2400" b="1" dirty="0">
              <a:solidFill>
                <a:prstClr val="white"/>
              </a:solidFill>
              <a:cs typeface="+mn-ea"/>
              <a:sym typeface="+mn-lt"/>
            </a:endParaRPr>
          </a:p>
        </p:txBody>
      </p:sp>
      <p:grpSp>
        <p:nvGrpSpPr>
          <p:cNvPr id="48" name="组合 47"/>
          <p:cNvGrpSpPr/>
          <p:nvPr/>
        </p:nvGrpSpPr>
        <p:grpSpPr>
          <a:xfrm>
            <a:off x="916297" y="1671778"/>
            <a:ext cx="4361543" cy="4361543"/>
            <a:chOff x="3526104" y="876860"/>
            <a:chExt cx="5124410" cy="5124410"/>
          </a:xfrm>
        </p:grpSpPr>
        <p:sp>
          <p:nvSpPr>
            <p:cNvPr id="49" name="空心弧 48"/>
            <p:cNvSpPr/>
            <p:nvPr/>
          </p:nvSpPr>
          <p:spPr>
            <a:xfrm>
              <a:off x="4116050" y="1466806"/>
              <a:ext cx="3944518" cy="3944518"/>
            </a:xfrm>
            <a:prstGeom prst="blockArc">
              <a:avLst>
                <a:gd name="adj1" fmla="val 10800000"/>
                <a:gd name="adj2" fmla="val 16200000"/>
                <a:gd name="adj3" fmla="val 4642"/>
              </a:avLst>
            </a:prstGeom>
            <a:solidFill>
              <a:srgbClr val="7F7F7F"/>
            </a:solidFill>
            <a:ln>
              <a:solidFill>
                <a:schemeClr val="accent2"/>
              </a:solidFill>
            </a:ln>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zh-CN" altLang="en-US">
                <a:cs typeface="+mn-ea"/>
                <a:sym typeface="+mn-lt"/>
              </a:endParaRPr>
            </a:p>
          </p:txBody>
        </p:sp>
        <p:sp>
          <p:nvSpPr>
            <p:cNvPr id="50" name="空心弧 49"/>
            <p:cNvSpPr/>
            <p:nvPr/>
          </p:nvSpPr>
          <p:spPr>
            <a:xfrm>
              <a:off x="4116050" y="1466806"/>
              <a:ext cx="3944518" cy="3944518"/>
            </a:xfrm>
            <a:prstGeom prst="blockArc">
              <a:avLst>
                <a:gd name="adj1" fmla="val 5400000"/>
                <a:gd name="adj2" fmla="val 10800000"/>
                <a:gd name="adj3" fmla="val 4642"/>
              </a:avLst>
            </a:prstGeom>
            <a:solidFill>
              <a:srgbClr val="7F7F7F"/>
            </a:solidFill>
            <a:ln>
              <a:solidFill>
                <a:schemeClr val="accent2"/>
              </a:solidFill>
            </a:ln>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zh-CN" altLang="en-US">
                <a:cs typeface="+mn-ea"/>
                <a:sym typeface="+mn-lt"/>
              </a:endParaRPr>
            </a:p>
          </p:txBody>
        </p:sp>
        <p:sp>
          <p:nvSpPr>
            <p:cNvPr id="51" name="空心弧 50"/>
            <p:cNvSpPr/>
            <p:nvPr/>
          </p:nvSpPr>
          <p:spPr>
            <a:xfrm>
              <a:off x="4116050" y="1466806"/>
              <a:ext cx="3944518" cy="3944518"/>
            </a:xfrm>
            <a:prstGeom prst="blockArc">
              <a:avLst>
                <a:gd name="adj1" fmla="val 0"/>
                <a:gd name="adj2" fmla="val 5400000"/>
                <a:gd name="adj3" fmla="val 4642"/>
              </a:avLst>
            </a:prstGeom>
            <a:solidFill>
              <a:srgbClr val="7F7F7F"/>
            </a:solidFill>
            <a:ln>
              <a:solidFill>
                <a:schemeClr val="accent2"/>
              </a:solidFill>
            </a:ln>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zh-CN" altLang="en-US">
                <a:cs typeface="+mn-ea"/>
                <a:sym typeface="+mn-lt"/>
              </a:endParaRPr>
            </a:p>
          </p:txBody>
        </p:sp>
        <p:sp>
          <p:nvSpPr>
            <p:cNvPr id="52" name="空心弧 51"/>
            <p:cNvSpPr/>
            <p:nvPr/>
          </p:nvSpPr>
          <p:spPr>
            <a:xfrm>
              <a:off x="4116050" y="1466806"/>
              <a:ext cx="3944518" cy="3944518"/>
            </a:xfrm>
            <a:prstGeom prst="blockArc">
              <a:avLst>
                <a:gd name="adj1" fmla="val 16200000"/>
                <a:gd name="adj2" fmla="val 0"/>
                <a:gd name="adj3" fmla="val 4642"/>
              </a:avLst>
            </a:prstGeom>
            <a:solidFill>
              <a:srgbClr val="7F7F7F"/>
            </a:solidFill>
            <a:ln>
              <a:solidFill>
                <a:schemeClr val="accent2"/>
              </a:solidFill>
            </a:ln>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zh-CN" altLang="en-US">
                <a:cs typeface="+mn-ea"/>
                <a:sym typeface="+mn-lt"/>
              </a:endParaRPr>
            </a:p>
          </p:txBody>
        </p:sp>
        <p:grpSp>
          <p:nvGrpSpPr>
            <p:cNvPr id="53" name="组合 52"/>
            <p:cNvGrpSpPr/>
            <p:nvPr/>
          </p:nvGrpSpPr>
          <p:grpSpPr>
            <a:xfrm>
              <a:off x="5452593" y="4729836"/>
              <a:ext cx="1271434" cy="1271434"/>
              <a:chOff x="5147792" y="4934845"/>
              <a:chExt cx="1007417" cy="1007417"/>
            </a:xfrm>
          </p:grpSpPr>
          <p:sp>
            <p:nvSpPr>
              <p:cNvPr id="54" name="任意多边形 53"/>
              <p:cNvSpPr/>
              <p:nvPr/>
            </p:nvSpPr>
            <p:spPr>
              <a:xfrm>
                <a:off x="5147792" y="4934845"/>
                <a:ext cx="1007417" cy="1007417"/>
              </a:xfrm>
              <a:custGeom>
                <a:avLst/>
                <a:gdLst>
                  <a:gd name="connsiteX0" fmla="*/ 0 w 1007417"/>
                  <a:gd name="connsiteY0" fmla="*/ 503709 h 1007417"/>
                  <a:gd name="connsiteX1" fmla="*/ 503709 w 1007417"/>
                  <a:gd name="connsiteY1" fmla="*/ 0 h 1007417"/>
                  <a:gd name="connsiteX2" fmla="*/ 1007418 w 1007417"/>
                  <a:gd name="connsiteY2" fmla="*/ 503709 h 1007417"/>
                  <a:gd name="connsiteX3" fmla="*/ 503709 w 1007417"/>
                  <a:gd name="connsiteY3" fmla="*/ 1007418 h 1007417"/>
                  <a:gd name="connsiteX4" fmla="*/ 0 w 1007417"/>
                  <a:gd name="connsiteY4" fmla="*/ 503709 h 10074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7417" h="1007417">
                    <a:moveTo>
                      <a:pt x="0" y="503709"/>
                    </a:moveTo>
                    <a:cubicBezTo>
                      <a:pt x="0" y="225518"/>
                      <a:pt x="225518" y="0"/>
                      <a:pt x="503709" y="0"/>
                    </a:cubicBezTo>
                    <a:cubicBezTo>
                      <a:pt x="781900" y="0"/>
                      <a:pt x="1007418" y="225518"/>
                      <a:pt x="1007418" y="503709"/>
                    </a:cubicBezTo>
                    <a:cubicBezTo>
                      <a:pt x="1007418" y="781900"/>
                      <a:pt x="781900" y="1007418"/>
                      <a:pt x="503709" y="1007418"/>
                    </a:cubicBezTo>
                    <a:cubicBezTo>
                      <a:pt x="225518" y="1007418"/>
                      <a:pt x="0" y="781900"/>
                      <a:pt x="0" y="503709"/>
                    </a:cubicBezTo>
                    <a:close/>
                  </a:path>
                </a:pathLst>
              </a:custGeom>
              <a:solidFill>
                <a:srgbClr val="7C9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zh-CN" altLang="en-US" sz="1865" b="1">
                  <a:solidFill>
                    <a:prstClr val="white"/>
                  </a:solidFill>
                  <a:cs typeface="+mn-ea"/>
                  <a:sym typeface="+mn-lt"/>
                </a:endParaRPr>
              </a:p>
            </p:txBody>
          </p:sp>
          <p:grpSp>
            <p:nvGrpSpPr>
              <p:cNvPr id="55" name="Group 4"/>
              <p:cNvGrpSpPr>
                <a:grpSpLocks noChangeAspect="1"/>
              </p:cNvGrpSpPr>
              <p:nvPr/>
            </p:nvGrpSpPr>
            <p:grpSpPr bwMode="auto">
              <a:xfrm>
                <a:off x="5418313" y="5176357"/>
                <a:ext cx="466374" cy="524392"/>
                <a:chOff x="3313" y="3205"/>
                <a:chExt cx="418" cy="470"/>
              </a:xfrm>
              <a:solidFill>
                <a:schemeClr val="bg1"/>
              </a:solidFill>
            </p:grpSpPr>
            <p:sp>
              <p:nvSpPr>
                <p:cNvPr id="56" name="Freeform 5"/>
                <p:cNvSpPr/>
                <p:nvPr/>
              </p:nvSpPr>
              <p:spPr bwMode="auto">
                <a:xfrm>
                  <a:off x="3392" y="3507"/>
                  <a:ext cx="206" cy="12"/>
                </a:xfrm>
                <a:custGeom>
                  <a:avLst/>
                  <a:gdLst>
                    <a:gd name="T0" fmla="*/ 84 w 86"/>
                    <a:gd name="T1" fmla="*/ 0 h 5"/>
                    <a:gd name="T2" fmla="*/ 3 w 86"/>
                    <a:gd name="T3" fmla="*/ 0 h 5"/>
                    <a:gd name="T4" fmla="*/ 0 w 86"/>
                    <a:gd name="T5" fmla="*/ 3 h 5"/>
                    <a:gd name="T6" fmla="*/ 3 w 86"/>
                    <a:gd name="T7" fmla="*/ 5 h 5"/>
                    <a:gd name="T8" fmla="*/ 84 w 86"/>
                    <a:gd name="T9" fmla="*/ 5 h 5"/>
                    <a:gd name="T10" fmla="*/ 86 w 86"/>
                    <a:gd name="T11" fmla="*/ 3 h 5"/>
                    <a:gd name="T12" fmla="*/ 84 w 86"/>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86" h="5">
                      <a:moveTo>
                        <a:pt x="84" y="0"/>
                      </a:moveTo>
                      <a:cubicBezTo>
                        <a:pt x="3" y="0"/>
                        <a:pt x="3" y="0"/>
                        <a:pt x="3" y="0"/>
                      </a:cubicBezTo>
                      <a:cubicBezTo>
                        <a:pt x="1" y="0"/>
                        <a:pt x="0" y="1"/>
                        <a:pt x="0" y="3"/>
                      </a:cubicBezTo>
                      <a:cubicBezTo>
                        <a:pt x="0" y="4"/>
                        <a:pt x="1" y="5"/>
                        <a:pt x="3" y="5"/>
                      </a:cubicBezTo>
                      <a:cubicBezTo>
                        <a:pt x="84" y="5"/>
                        <a:pt x="84" y="5"/>
                        <a:pt x="84" y="5"/>
                      </a:cubicBezTo>
                      <a:cubicBezTo>
                        <a:pt x="85" y="5"/>
                        <a:pt x="86" y="4"/>
                        <a:pt x="86" y="3"/>
                      </a:cubicBezTo>
                      <a:cubicBezTo>
                        <a:pt x="86" y="1"/>
                        <a:pt x="85" y="0"/>
                        <a:pt x="8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457200"/>
                  <a:endParaRPr lang="zh-CN" altLang="en-US" sz="1865">
                    <a:solidFill>
                      <a:prstClr val="black"/>
                    </a:solidFill>
                    <a:cs typeface="+mn-ea"/>
                    <a:sym typeface="+mn-lt"/>
                  </a:endParaRPr>
                </a:p>
              </p:txBody>
            </p:sp>
            <p:sp>
              <p:nvSpPr>
                <p:cNvPr id="57" name="Freeform 6"/>
                <p:cNvSpPr/>
                <p:nvPr/>
              </p:nvSpPr>
              <p:spPr bwMode="auto">
                <a:xfrm>
                  <a:off x="3392" y="3442"/>
                  <a:ext cx="206" cy="12"/>
                </a:xfrm>
                <a:custGeom>
                  <a:avLst/>
                  <a:gdLst>
                    <a:gd name="T0" fmla="*/ 84 w 86"/>
                    <a:gd name="T1" fmla="*/ 0 h 5"/>
                    <a:gd name="T2" fmla="*/ 3 w 86"/>
                    <a:gd name="T3" fmla="*/ 0 h 5"/>
                    <a:gd name="T4" fmla="*/ 0 w 86"/>
                    <a:gd name="T5" fmla="*/ 2 h 5"/>
                    <a:gd name="T6" fmla="*/ 3 w 86"/>
                    <a:gd name="T7" fmla="*/ 5 h 5"/>
                    <a:gd name="T8" fmla="*/ 84 w 86"/>
                    <a:gd name="T9" fmla="*/ 5 h 5"/>
                    <a:gd name="T10" fmla="*/ 86 w 86"/>
                    <a:gd name="T11" fmla="*/ 2 h 5"/>
                    <a:gd name="T12" fmla="*/ 84 w 86"/>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86" h="5">
                      <a:moveTo>
                        <a:pt x="84" y="0"/>
                      </a:moveTo>
                      <a:cubicBezTo>
                        <a:pt x="3" y="0"/>
                        <a:pt x="3" y="0"/>
                        <a:pt x="3" y="0"/>
                      </a:cubicBezTo>
                      <a:cubicBezTo>
                        <a:pt x="1" y="0"/>
                        <a:pt x="0" y="1"/>
                        <a:pt x="0" y="2"/>
                      </a:cubicBezTo>
                      <a:cubicBezTo>
                        <a:pt x="0" y="4"/>
                        <a:pt x="1" y="5"/>
                        <a:pt x="3" y="5"/>
                      </a:cubicBezTo>
                      <a:cubicBezTo>
                        <a:pt x="84" y="5"/>
                        <a:pt x="84" y="5"/>
                        <a:pt x="84" y="5"/>
                      </a:cubicBezTo>
                      <a:cubicBezTo>
                        <a:pt x="85" y="5"/>
                        <a:pt x="86" y="4"/>
                        <a:pt x="86" y="2"/>
                      </a:cubicBezTo>
                      <a:cubicBezTo>
                        <a:pt x="86" y="1"/>
                        <a:pt x="85" y="0"/>
                        <a:pt x="8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457200"/>
                  <a:endParaRPr lang="zh-CN" altLang="en-US" sz="1865">
                    <a:solidFill>
                      <a:prstClr val="black"/>
                    </a:solidFill>
                    <a:cs typeface="+mn-ea"/>
                    <a:sym typeface="+mn-lt"/>
                  </a:endParaRPr>
                </a:p>
              </p:txBody>
            </p:sp>
            <p:sp>
              <p:nvSpPr>
                <p:cNvPr id="58" name="Freeform 7"/>
                <p:cNvSpPr/>
                <p:nvPr/>
              </p:nvSpPr>
              <p:spPr bwMode="auto">
                <a:xfrm>
                  <a:off x="3392" y="3375"/>
                  <a:ext cx="206" cy="14"/>
                </a:xfrm>
                <a:custGeom>
                  <a:avLst/>
                  <a:gdLst>
                    <a:gd name="T0" fmla="*/ 84 w 86"/>
                    <a:gd name="T1" fmla="*/ 0 h 6"/>
                    <a:gd name="T2" fmla="*/ 3 w 86"/>
                    <a:gd name="T3" fmla="*/ 0 h 6"/>
                    <a:gd name="T4" fmla="*/ 0 w 86"/>
                    <a:gd name="T5" fmla="*/ 3 h 6"/>
                    <a:gd name="T6" fmla="*/ 3 w 86"/>
                    <a:gd name="T7" fmla="*/ 6 h 6"/>
                    <a:gd name="T8" fmla="*/ 84 w 86"/>
                    <a:gd name="T9" fmla="*/ 6 h 6"/>
                    <a:gd name="T10" fmla="*/ 86 w 86"/>
                    <a:gd name="T11" fmla="*/ 3 h 6"/>
                    <a:gd name="T12" fmla="*/ 84 w 86"/>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86" h="6">
                      <a:moveTo>
                        <a:pt x="84" y="0"/>
                      </a:moveTo>
                      <a:cubicBezTo>
                        <a:pt x="3" y="0"/>
                        <a:pt x="3" y="0"/>
                        <a:pt x="3" y="0"/>
                      </a:cubicBezTo>
                      <a:cubicBezTo>
                        <a:pt x="1" y="0"/>
                        <a:pt x="0" y="2"/>
                        <a:pt x="0" y="3"/>
                      </a:cubicBezTo>
                      <a:cubicBezTo>
                        <a:pt x="0" y="5"/>
                        <a:pt x="1" y="6"/>
                        <a:pt x="3" y="6"/>
                      </a:cubicBezTo>
                      <a:cubicBezTo>
                        <a:pt x="84" y="6"/>
                        <a:pt x="84" y="6"/>
                        <a:pt x="84" y="6"/>
                      </a:cubicBezTo>
                      <a:cubicBezTo>
                        <a:pt x="85" y="6"/>
                        <a:pt x="86" y="5"/>
                        <a:pt x="86" y="3"/>
                      </a:cubicBezTo>
                      <a:cubicBezTo>
                        <a:pt x="86" y="2"/>
                        <a:pt x="85" y="0"/>
                        <a:pt x="8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457200"/>
                  <a:endParaRPr lang="zh-CN" altLang="en-US" sz="1865">
                    <a:solidFill>
                      <a:prstClr val="black"/>
                    </a:solidFill>
                    <a:cs typeface="+mn-ea"/>
                    <a:sym typeface="+mn-lt"/>
                  </a:endParaRPr>
                </a:p>
              </p:txBody>
            </p:sp>
            <p:sp>
              <p:nvSpPr>
                <p:cNvPr id="59" name="Freeform 8"/>
                <p:cNvSpPr>
                  <a:spLocks noEditPoints="1"/>
                </p:cNvSpPr>
                <p:nvPr/>
              </p:nvSpPr>
              <p:spPr bwMode="auto">
                <a:xfrm>
                  <a:off x="3313" y="3205"/>
                  <a:ext cx="418" cy="470"/>
                </a:xfrm>
                <a:custGeom>
                  <a:avLst/>
                  <a:gdLst>
                    <a:gd name="T0" fmla="*/ 174 w 174"/>
                    <a:gd name="T1" fmla="*/ 25 h 196"/>
                    <a:gd name="T2" fmla="*/ 149 w 174"/>
                    <a:gd name="T3" fmla="*/ 0 h 196"/>
                    <a:gd name="T4" fmla="*/ 25 w 174"/>
                    <a:gd name="T5" fmla="*/ 0 h 196"/>
                    <a:gd name="T6" fmla="*/ 25 w 174"/>
                    <a:gd name="T7" fmla="*/ 0 h 196"/>
                    <a:gd name="T8" fmla="*/ 25 w 174"/>
                    <a:gd name="T9" fmla="*/ 0 h 196"/>
                    <a:gd name="T10" fmla="*/ 0 w 174"/>
                    <a:gd name="T11" fmla="*/ 25 h 196"/>
                    <a:gd name="T12" fmla="*/ 0 w 174"/>
                    <a:gd name="T13" fmla="*/ 169 h 196"/>
                    <a:gd name="T14" fmla="*/ 2 w 174"/>
                    <a:gd name="T15" fmla="*/ 174 h 196"/>
                    <a:gd name="T16" fmla="*/ 22 w 174"/>
                    <a:gd name="T17" fmla="*/ 193 h 196"/>
                    <a:gd name="T18" fmla="*/ 31 w 174"/>
                    <a:gd name="T19" fmla="*/ 193 h 196"/>
                    <a:gd name="T20" fmla="*/ 52 w 174"/>
                    <a:gd name="T21" fmla="*/ 173 h 196"/>
                    <a:gd name="T22" fmla="*/ 73 w 174"/>
                    <a:gd name="T23" fmla="*/ 194 h 196"/>
                    <a:gd name="T24" fmla="*/ 82 w 174"/>
                    <a:gd name="T25" fmla="*/ 194 h 196"/>
                    <a:gd name="T26" fmla="*/ 104 w 174"/>
                    <a:gd name="T27" fmla="*/ 173 h 196"/>
                    <a:gd name="T28" fmla="*/ 125 w 174"/>
                    <a:gd name="T29" fmla="*/ 194 h 196"/>
                    <a:gd name="T30" fmla="*/ 130 w 174"/>
                    <a:gd name="T31" fmla="*/ 196 h 196"/>
                    <a:gd name="T32" fmla="*/ 134 w 174"/>
                    <a:gd name="T33" fmla="*/ 194 h 196"/>
                    <a:gd name="T34" fmla="*/ 153 w 174"/>
                    <a:gd name="T35" fmla="*/ 175 h 196"/>
                    <a:gd name="T36" fmla="*/ 155 w 174"/>
                    <a:gd name="T37" fmla="*/ 170 h 196"/>
                    <a:gd name="T38" fmla="*/ 155 w 174"/>
                    <a:gd name="T39" fmla="*/ 49 h 196"/>
                    <a:gd name="T40" fmla="*/ 174 w 174"/>
                    <a:gd name="T41" fmla="*/ 25 h 196"/>
                    <a:gd name="T42" fmla="*/ 130 w 174"/>
                    <a:gd name="T43" fmla="*/ 180 h 196"/>
                    <a:gd name="T44" fmla="*/ 108 w 174"/>
                    <a:gd name="T45" fmla="*/ 159 h 196"/>
                    <a:gd name="T46" fmla="*/ 99 w 174"/>
                    <a:gd name="T47" fmla="*/ 159 h 196"/>
                    <a:gd name="T48" fmla="*/ 78 w 174"/>
                    <a:gd name="T49" fmla="*/ 180 h 196"/>
                    <a:gd name="T50" fmla="*/ 57 w 174"/>
                    <a:gd name="T51" fmla="*/ 159 h 196"/>
                    <a:gd name="T52" fmla="*/ 47 w 174"/>
                    <a:gd name="T53" fmla="*/ 159 h 196"/>
                    <a:gd name="T54" fmla="*/ 27 w 174"/>
                    <a:gd name="T55" fmla="*/ 179 h 196"/>
                    <a:gd name="T56" fmla="*/ 13 w 174"/>
                    <a:gd name="T57" fmla="*/ 166 h 196"/>
                    <a:gd name="T58" fmla="*/ 13 w 174"/>
                    <a:gd name="T59" fmla="*/ 25 h 196"/>
                    <a:gd name="T60" fmla="*/ 25 w 174"/>
                    <a:gd name="T61" fmla="*/ 14 h 196"/>
                    <a:gd name="T62" fmla="*/ 25 w 174"/>
                    <a:gd name="T63" fmla="*/ 14 h 196"/>
                    <a:gd name="T64" fmla="*/ 25 w 174"/>
                    <a:gd name="T65" fmla="*/ 14 h 196"/>
                    <a:gd name="T66" fmla="*/ 25 w 174"/>
                    <a:gd name="T67" fmla="*/ 14 h 196"/>
                    <a:gd name="T68" fmla="*/ 37 w 174"/>
                    <a:gd name="T69" fmla="*/ 25 h 196"/>
                    <a:gd name="T70" fmla="*/ 25 w 174"/>
                    <a:gd name="T71" fmla="*/ 36 h 196"/>
                    <a:gd name="T72" fmla="*/ 18 w 174"/>
                    <a:gd name="T73" fmla="*/ 43 h 196"/>
                    <a:gd name="T74" fmla="*/ 25 w 174"/>
                    <a:gd name="T75" fmla="*/ 50 h 196"/>
                    <a:gd name="T76" fmla="*/ 142 w 174"/>
                    <a:gd name="T77" fmla="*/ 50 h 196"/>
                    <a:gd name="T78" fmla="*/ 142 w 174"/>
                    <a:gd name="T79" fmla="*/ 168 h 196"/>
                    <a:gd name="T80" fmla="*/ 130 w 174"/>
                    <a:gd name="T81" fmla="*/ 180 h 196"/>
                    <a:gd name="T82" fmla="*/ 149 w 174"/>
                    <a:gd name="T83" fmla="*/ 36 h 196"/>
                    <a:gd name="T84" fmla="*/ 47 w 174"/>
                    <a:gd name="T85" fmla="*/ 36 h 196"/>
                    <a:gd name="T86" fmla="*/ 50 w 174"/>
                    <a:gd name="T87" fmla="*/ 25 h 196"/>
                    <a:gd name="T88" fmla="*/ 47 w 174"/>
                    <a:gd name="T89" fmla="*/ 14 h 196"/>
                    <a:gd name="T90" fmla="*/ 149 w 174"/>
                    <a:gd name="T91" fmla="*/ 14 h 196"/>
                    <a:gd name="T92" fmla="*/ 161 w 174"/>
                    <a:gd name="T93" fmla="*/ 25 h 196"/>
                    <a:gd name="T94" fmla="*/ 149 w 174"/>
                    <a:gd name="T95" fmla="*/ 3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74" h="196">
                      <a:moveTo>
                        <a:pt x="174" y="25"/>
                      </a:moveTo>
                      <a:cubicBezTo>
                        <a:pt x="174" y="11"/>
                        <a:pt x="163" y="0"/>
                        <a:pt x="149" y="0"/>
                      </a:cubicBezTo>
                      <a:cubicBezTo>
                        <a:pt x="25" y="0"/>
                        <a:pt x="25" y="0"/>
                        <a:pt x="25" y="0"/>
                      </a:cubicBezTo>
                      <a:cubicBezTo>
                        <a:pt x="25" y="0"/>
                        <a:pt x="25" y="0"/>
                        <a:pt x="25" y="0"/>
                      </a:cubicBezTo>
                      <a:cubicBezTo>
                        <a:pt x="25" y="0"/>
                        <a:pt x="25" y="0"/>
                        <a:pt x="25" y="0"/>
                      </a:cubicBezTo>
                      <a:cubicBezTo>
                        <a:pt x="11" y="0"/>
                        <a:pt x="0" y="11"/>
                        <a:pt x="0" y="25"/>
                      </a:cubicBezTo>
                      <a:cubicBezTo>
                        <a:pt x="0" y="169"/>
                        <a:pt x="0" y="169"/>
                        <a:pt x="0" y="169"/>
                      </a:cubicBezTo>
                      <a:cubicBezTo>
                        <a:pt x="0" y="171"/>
                        <a:pt x="1" y="172"/>
                        <a:pt x="2" y="174"/>
                      </a:cubicBezTo>
                      <a:cubicBezTo>
                        <a:pt x="22" y="193"/>
                        <a:pt x="22" y="193"/>
                        <a:pt x="22" y="193"/>
                      </a:cubicBezTo>
                      <a:cubicBezTo>
                        <a:pt x="25" y="196"/>
                        <a:pt x="29" y="196"/>
                        <a:pt x="31" y="193"/>
                      </a:cubicBezTo>
                      <a:cubicBezTo>
                        <a:pt x="52" y="173"/>
                        <a:pt x="52" y="173"/>
                        <a:pt x="52" y="173"/>
                      </a:cubicBezTo>
                      <a:cubicBezTo>
                        <a:pt x="73" y="194"/>
                        <a:pt x="73" y="194"/>
                        <a:pt x="73" y="194"/>
                      </a:cubicBezTo>
                      <a:cubicBezTo>
                        <a:pt x="76" y="196"/>
                        <a:pt x="80" y="196"/>
                        <a:pt x="82" y="194"/>
                      </a:cubicBezTo>
                      <a:cubicBezTo>
                        <a:pt x="104" y="173"/>
                        <a:pt x="104" y="173"/>
                        <a:pt x="104" y="173"/>
                      </a:cubicBezTo>
                      <a:cubicBezTo>
                        <a:pt x="125" y="194"/>
                        <a:pt x="125" y="194"/>
                        <a:pt x="125" y="194"/>
                      </a:cubicBezTo>
                      <a:cubicBezTo>
                        <a:pt x="126" y="195"/>
                        <a:pt x="128" y="196"/>
                        <a:pt x="130" y="196"/>
                      </a:cubicBezTo>
                      <a:cubicBezTo>
                        <a:pt x="131" y="196"/>
                        <a:pt x="133" y="195"/>
                        <a:pt x="134" y="194"/>
                      </a:cubicBezTo>
                      <a:cubicBezTo>
                        <a:pt x="153" y="175"/>
                        <a:pt x="153" y="175"/>
                        <a:pt x="153" y="175"/>
                      </a:cubicBezTo>
                      <a:cubicBezTo>
                        <a:pt x="155" y="174"/>
                        <a:pt x="155" y="172"/>
                        <a:pt x="155" y="170"/>
                      </a:cubicBezTo>
                      <a:cubicBezTo>
                        <a:pt x="155" y="49"/>
                        <a:pt x="155" y="49"/>
                        <a:pt x="155" y="49"/>
                      </a:cubicBezTo>
                      <a:cubicBezTo>
                        <a:pt x="166" y="46"/>
                        <a:pt x="174" y="36"/>
                        <a:pt x="174" y="25"/>
                      </a:cubicBezTo>
                      <a:close/>
                      <a:moveTo>
                        <a:pt x="130" y="180"/>
                      </a:moveTo>
                      <a:cubicBezTo>
                        <a:pt x="108" y="159"/>
                        <a:pt x="108" y="159"/>
                        <a:pt x="108" y="159"/>
                      </a:cubicBezTo>
                      <a:cubicBezTo>
                        <a:pt x="106" y="157"/>
                        <a:pt x="102" y="157"/>
                        <a:pt x="99" y="159"/>
                      </a:cubicBezTo>
                      <a:cubicBezTo>
                        <a:pt x="78" y="180"/>
                        <a:pt x="78" y="180"/>
                        <a:pt x="78" y="180"/>
                      </a:cubicBezTo>
                      <a:cubicBezTo>
                        <a:pt x="57" y="159"/>
                        <a:pt x="57" y="159"/>
                        <a:pt x="57" y="159"/>
                      </a:cubicBezTo>
                      <a:cubicBezTo>
                        <a:pt x="54" y="157"/>
                        <a:pt x="50" y="157"/>
                        <a:pt x="47" y="159"/>
                      </a:cubicBezTo>
                      <a:cubicBezTo>
                        <a:pt x="27" y="179"/>
                        <a:pt x="27" y="179"/>
                        <a:pt x="27" y="179"/>
                      </a:cubicBezTo>
                      <a:cubicBezTo>
                        <a:pt x="13" y="166"/>
                        <a:pt x="13" y="166"/>
                        <a:pt x="13" y="166"/>
                      </a:cubicBezTo>
                      <a:cubicBezTo>
                        <a:pt x="13" y="25"/>
                        <a:pt x="13" y="25"/>
                        <a:pt x="13" y="25"/>
                      </a:cubicBezTo>
                      <a:cubicBezTo>
                        <a:pt x="13" y="19"/>
                        <a:pt x="18" y="14"/>
                        <a:pt x="25" y="14"/>
                      </a:cubicBezTo>
                      <a:cubicBezTo>
                        <a:pt x="25" y="14"/>
                        <a:pt x="25" y="14"/>
                        <a:pt x="25" y="14"/>
                      </a:cubicBezTo>
                      <a:cubicBezTo>
                        <a:pt x="25" y="14"/>
                        <a:pt x="25" y="14"/>
                        <a:pt x="25" y="14"/>
                      </a:cubicBezTo>
                      <a:cubicBezTo>
                        <a:pt x="25" y="14"/>
                        <a:pt x="25" y="14"/>
                        <a:pt x="25" y="14"/>
                      </a:cubicBezTo>
                      <a:cubicBezTo>
                        <a:pt x="32" y="14"/>
                        <a:pt x="37" y="19"/>
                        <a:pt x="37" y="25"/>
                      </a:cubicBezTo>
                      <a:cubicBezTo>
                        <a:pt x="37" y="31"/>
                        <a:pt x="32" y="36"/>
                        <a:pt x="25" y="36"/>
                      </a:cubicBezTo>
                      <a:cubicBezTo>
                        <a:pt x="21" y="36"/>
                        <a:pt x="18" y="39"/>
                        <a:pt x="18" y="43"/>
                      </a:cubicBezTo>
                      <a:cubicBezTo>
                        <a:pt x="18" y="47"/>
                        <a:pt x="21" y="50"/>
                        <a:pt x="25" y="50"/>
                      </a:cubicBezTo>
                      <a:cubicBezTo>
                        <a:pt x="142" y="50"/>
                        <a:pt x="142" y="50"/>
                        <a:pt x="142" y="50"/>
                      </a:cubicBezTo>
                      <a:cubicBezTo>
                        <a:pt x="142" y="168"/>
                        <a:pt x="142" y="168"/>
                        <a:pt x="142" y="168"/>
                      </a:cubicBezTo>
                      <a:lnTo>
                        <a:pt x="130" y="180"/>
                      </a:lnTo>
                      <a:close/>
                      <a:moveTo>
                        <a:pt x="149" y="36"/>
                      </a:moveTo>
                      <a:cubicBezTo>
                        <a:pt x="47" y="36"/>
                        <a:pt x="47" y="36"/>
                        <a:pt x="47" y="36"/>
                      </a:cubicBezTo>
                      <a:cubicBezTo>
                        <a:pt x="49" y="33"/>
                        <a:pt x="50" y="29"/>
                        <a:pt x="50" y="25"/>
                      </a:cubicBezTo>
                      <a:cubicBezTo>
                        <a:pt x="50" y="21"/>
                        <a:pt x="49" y="17"/>
                        <a:pt x="47" y="14"/>
                      </a:cubicBezTo>
                      <a:cubicBezTo>
                        <a:pt x="149" y="14"/>
                        <a:pt x="149" y="14"/>
                        <a:pt x="149" y="14"/>
                      </a:cubicBezTo>
                      <a:cubicBezTo>
                        <a:pt x="155" y="14"/>
                        <a:pt x="161" y="19"/>
                        <a:pt x="161" y="25"/>
                      </a:cubicBezTo>
                      <a:cubicBezTo>
                        <a:pt x="161" y="31"/>
                        <a:pt x="155" y="36"/>
                        <a:pt x="149" y="3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457200"/>
                  <a:endParaRPr lang="zh-CN" altLang="en-US" sz="1865">
                    <a:solidFill>
                      <a:prstClr val="black"/>
                    </a:solidFill>
                    <a:cs typeface="+mn-ea"/>
                    <a:sym typeface="+mn-lt"/>
                  </a:endParaRPr>
                </a:p>
              </p:txBody>
            </p:sp>
          </p:grpSp>
        </p:grpSp>
        <p:grpSp>
          <p:nvGrpSpPr>
            <p:cNvPr id="60" name="组合 59"/>
            <p:cNvGrpSpPr/>
            <p:nvPr/>
          </p:nvGrpSpPr>
          <p:grpSpPr>
            <a:xfrm>
              <a:off x="3526104" y="2803349"/>
              <a:ext cx="1271434" cy="1271434"/>
              <a:chOff x="3621344" y="3408398"/>
              <a:chExt cx="1007417" cy="1007417"/>
            </a:xfrm>
          </p:grpSpPr>
          <p:sp>
            <p:nvSpPr>
              <p:cNvPr id="61" name="任意多边形 60"/>
              <p:cNvSpPr/>
              <p:nvPr/>
            </p:nvSpPr>
            <p:spPr>
              <a:xfrm>
                <a:off x="3621344" y="3408398"/>
                <a:ext cx="1007417" cy="1007417"/>
              </a:xfrm>
              <a:custGeom>
                <a:avLst/>
                <a:gdLst>
                  <a:gd name="connsiteX0" fmla="*/ 0 w 1007417"/>
                  <a:gd name="connsiteY0" fmla="*/ 503709 h 1007417"/>
                  <a:gd name="connsiteX1" fmla="*/ 503709 w 1007417"/>
                  <a:gd name="connsiteY1" fmla="*/ 0 h 1007417"/>
                  <a:gd name="connsiteX2" fmla="*/ 1007418 w 1007417"/>
                  <a:gd name="connsiteY2" fmla="*/ 503709 h 1007417"/>
                  <a:gd name="connsiteX3" fmla="*/ 503709 w 1007417"/>
                  <a:gd name="connsiteY3" fmla="*/ 1007418 h 1007417"/>
                  <a:gd name="connsiteX4" fmla="*/ 0 w 1007417"/>
                  <a:gd name="connsiteY4" fmla="*/ 503709 h 10074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7417" h="1007417">
                    <a:moveTo>
                      <a:pt x="0" y="503709"/>
                    </a:moveTo>
                    <a:cubicBezTo>
                      <a:pt x="0" y="225518"/>
                      <a:pt x="225518" y="0"/>
                      <a:pt x="503709" y="0"/>
                    </a:cubicBezTo>
                    <a:cubicBezTo>
                      <a:pt x="781900" y="0"/>
                      <a:pt x="1007418" y="225518"/>
                      <a:pt x="1007418" y="503709"/>
                    </a:cubicBezTo>
                    <a:cubicBezTo>
                      <a:pt x="1007418" y="781900"/>
                      <a:pt x="781900" y="1007418"/>
                      <a:pt x="503709" y="1007418"/>
                    </a:cubicBezTo>
                    <a:cubicBezTo>
                      <a:pt x="225518" y="1007418"/>
                      <a:pt x="0" y="781900"/>
                      <a:pt x="0" y="503709"/>
                    </a:cubicBezTo>
                    <a:close/>
                  </a:path>
                </a:pathLst>
              </a:custGeom>
              <a:solidFill>
                <a:srgbClr val="7C9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zh-CN" altLang="en-US" sz="1865" b="1">
                  <a:solidFill>
                    <a:prstClr val="white"/>
                  </a:solidFill>
                  <a:cs typeface="+mn-ea"/>
                  <a:sym typeface="+mn-lt"/>
                </a:endParaRPr>
              </a:p>
            </p:txBody>
          </p:sp>
          <p:grpSp>
            <p:nvGrpSpPr>
              <p:cNvPr id="62" name="Group 11"/>
              <p:cNvGrpSpPr>
                <a:grpSpLocks noChangeAspect="1"/>
              </p:cNvGrpSpPr>
              <p:nvPr/>
            </p:nvGrpSpPr>
            <p:grpSpPr bwMode="auto">
              <a:xfrm>
                <a:off x="3916411" y="3654075"/>
                <a:ext cx="417282" cy="524392"/>
                <a:chOff x="2398" y="2256"/>
                <a:chExt cx="374" cy="470"/>
              </a:xfrm>
              <a:solidFill>
                <a:schemeClr val="bg1"/>
              </a:solidFill>
            </p:grpSpPr>
            <p:sp>
              <p:nvSpPr>
                <p:cNvPr id="63" name="Freeform 12"/>
                <p:cNvSpPr/>
                <p:nvPr/>
              </p:nvSpPr>
              <p:spPr bwMode="auto">
                <a:xfrm>
                  <a:off x="2478" y="2558"/>
                  <a:ext cx="207" cy="12"/>
                </a:xfrm>
                <a:custGeom>
                  <a:avLst/>
                  <a:gdLst>
                    <a:gd name="T0" fmla="*/ 83 w 86"/>
                    <a:gd name="T1" fmla="*/ 0 h 5"/>
                    <a:gd name="T2" fmla="*/ 2 w 86"/>
                    <a:gd name="T3" fmla="*/ 0 h 5"/>
                    <a:gd name="T4" fmla="*/ 0 w 86"/>
                    <a:gd name="T5" fmla="*/ 3 h 5"/>
                    <a:gd name="T6" fmla="*/ 2 w 86"/>
                    <a:gd name="T7" fmla="*/ 5 h 5"/>
                    <a:gd name="T8" fmla="*/ 83 w 86"/>
                    <a:gd name="T9" fmla="*/ 5 h 5"/>
                    <a:gd name="T10" fmla="*/ 86 w 86"/>
                    <a:gd name="T11" fmla="*/ 3 h 5"/>
                    <a:gd name="T12" fmla="*/ 83 w 86"/>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86" h="5">
                      <a:moveTo>
                        <a:pt x="83" y="0"/>
                      </a:moveTo>
                      <a:cubicBezTo>
                        <a:pt x="2" y="0"/>
                        <a:pt x="2" y="0"/>
                        <a:pt x="2" y="0"/>
                      </a:cubicBezTo>
                      <a:cubicBezTo>
                        <a:pt x="1" y="0"/>
                        <a:pt x="0" y="1"/>
                        <a:pt x="0" y="3"/>
                      </a:cubicBezTo>
                      <a:cubicBezTo>
                        <a:pt x="0" y="4"/>
                        <a:pt x="1" y="5"/>
                        <a:pt x="2" y="5"/>
                      </a:cubicBezTo>
                      <a:cubicBezTo>
                        <a:pt x="83" y="5"/>
                        <a:pt x="83" y="5"/>
                        <a:pt x="83" y="5"/>
                      </a:cubicBezTo>
                      <a:cubicBezTo>
                        <a:pt x="85" y="5"/>
                        <a:pt x="86" y="4"/>
                        <a:pt x="86" y="3"/>
                      </a:cubicBezTo>
                      <a:cubicBezTo>
                        <a:pt x="86" y="1"/>
                        <a:pt x="85" y="0"/>
                        <a:pt x="8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457200"/>
                  <a:endParaRPr lang="zh-CN" altLang="en-US" sz="1865">
                    <a:solidFill>
                      <a:prstClr val="black"/>
                    </a:solidFill>
                    <a:cs typeface="+mn-ea"/>
                    <a:sym typeface="+mn-lt"/>
                  </a:endParaRPr>
                </a:p>
              </p:txBody>
            </p:sp>
            <p:sp>
              <p:nvSpPr>
                <p:cNvPr id="64" name="Freeform 13"/>
                <p:cNvSpPr/>
                <p:nvPr/>
              </p:nvSpPr>
              <p:spPr bwMode="auto">
                <a:xfrm>
                  <a:off x="2478" y="2505"/>
                  <a:ext cx="207" cy="12"/>
                </a:xfrm>
                <a:custGeom>
                  <a:avLst/>
                  <a:gdLst>
                    <a:gd name="T0" fmla="*/ 83 w 86"/>
                    <a:gd name="T1" fmla="*/ 0 h 5"/>
                    <a:gd name="T2" fmla="*/ 2 w 86"/>
                    <a:gd name="T3" fmla="*/ 0 h 5"/>
                    <a:gd name="T4" fmla="*/ 0 w 86"/>
                    <a:gd name="T5" fmla="*/ 3 h 5"/>
                    <a:gd name="T6" fmla="*/ 2 w 86"/>
                    <a:gd name="T7" fmla="*/ 5 h 5"/>
                    <a:gd name="T8" fmla="*/ 83 w 86"/>
                    <a:gd name="T9" fmla="*/ 5 h 5"/>
                    <a:gd name="T10" fmla="*/ 86 w 86"/>
                    <a:gd name="T11" fmla="*/ 3 h 5"/>
                    <a:gd name="T12" fmla="*/ 83 w 86"/>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86" h="5">
                      <a:moveTo>
                        <a:pt x="83" y="0"/>
                      </a:moveTo>
                      <a:cubicBezTo>
                        <a:pt x="2" y="0"/>
                        <a:pt x="2" y="0"/>
                        <a:pt x="2" y="0"/>
                      </a:cubicBezTo>
                      <a:cubicBezTo>
                        <a:pt x="1" y="0"/>
                        <a:pt x="0" y="1"/>
                        <a:pt x="0" y="3"/>
                      </a:cubicBezTo>
                      <a:cubicBezTo>
                        <a:pt x="0" y="4"/>
                        <a:pt x="1" y="5"/>
                        <a:pt x="2" y="5"/>
                      </a:cubicBezTo>
                      <a:cubicBezTo>
                        <a:pt x="83" y="5"/>
                        <a:pt x="83" y="5"/>
                        <a:pt x="83" y="5"/>
                      </a:cubicBezTo>
                      <a:cubicBezTo>
                        <a:pt x="85" y="5"/>
                        <a:pt x="86" y="4"/>
                        <a:pt x="86" y="3"/>
                      </a:cubicBezTo>
                      <a:cubicBezTo>
                        <a:pt x="86" y="1"/>
                        <a:pt x="85" y="0"/>
                        <a:pt x="8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457200"/>
                  <a:endParaRPr lang="zh-CN" altLang="en-US" sz="1865">
                    <a:solidFill>
                      <a:prstClr val="black"/>
                    </a:solidFill>
                    <a:cs typeface="+mn-ea"/>
                    <a:sym typeface="+mn-lt"/>
                  </a:endParaRPr>
                </a:p>
              </p:txBody>
            </p:sp>
            <p:sp>
              <p:nvSpPr>
                <p:cNvPr id="65" name="Freeform 14"/>
                <p:cNvSpPr/>
                <p:nvPr/>
              </p:nvSpPr>
              <p:spPr bwMode="auto">
                <a:xfrm>
                  <a:off x="2478" y="2452"/>
                  <a:ext cx="207" cy="12"/>
                </a:xfrm>
                <a:custGeom>
                  <a:avLst/>
                  <a:gdLst>
                    <a:gd name="T0" fmla="*/ 83 w 86"/>
                    <a:gd name="T1" fmla="*/ 0 h 5"/>
                    <a:gd name="T2" fmla="*/ 2 w 86"/>
                    <a:gd name="T3" fmla="*/ 0 h 5"/>
                    <a:gd name="T4" fmla="*/ 0 w 86"/>
                    <a:gd name="T5" fmla="*/ 3 h 5"/>
                    <a:gd name="T6" fmla="*/ 2 w 86"/>
                    <a:gd name="T7" fmla="*/ 5 h 5"/>
                    <a:gd name="T8" fmla="*/ 83 w 86"/>
                    <a:gd name="T9" fmla="*/ 5 h 5"/>
                    <a:gd name="T10" fmla="*/ 86 w 86"/>
                    <a:gd name="T11" fmla="*/ 3 h 5"/>
                    <a:gd name="T12" fmla="*/ 83 w 86"/>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86" h="5">
                      <a:moveTo>
                        <a:pt x="83" y="0"/>
                      </a:moveTo>
                      <a:cubicBezTo>
                        <a:pt x="2" y="0"/>
                        <a:pt x="2" y="0"/>
                        <a:pt x="2" y="0"/>
                      </a:cubicBezTo>
                      <a:cubicBezTo>
                        <a:pt x="1" y="0"/>
                        <a:pt x="0" y="1"/>
                        <a:pt x="0" y="3"/>
                      </a:cubicBezTo>
                      <a:cubicBezTo>
                        <a:pt x="0" y="4"/>
                        <a:pt x="1" y="5"/>
                        <a:pt x="2" y="5"/>
                      </a:cubicBezTo>
                      <a:cubicBezTo>
                        <a:pt x="83" y="5"/>
                        <a:pt x="83" y="5"/>
                        <a:pt x="83" y="5"/>
                      </a:cubicBezTo>
                      <a:cubicBezTo>
                        <a:pt x="85" y="5"/>
                        <a:pt x="86" y="4"/>
                        <a:pt x="86" y="3"/>
                      </a:cubicBezTo>
                      <a:cubicBezTo>
                        <a:pt x="86" y="1"/>
                        <a:pt x="85" y="0"/>
                        <a:pt x="8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457200"/>
                  <a:endParaRPr lang="zh-CN" altLang="en-US" sz="1865">
                    <a:solidFill>
                      <a:prstClr val="black"/>
                    </a:solidFill>
                    <a:cs typeface="+mn-ea"/>
                    <a:sym typeface="+mn-lt"/>
                  </a:endParaRPr>
                </a:p>
              </p:txBody>
            </p:sp>
            <p:sp>
              <p:nvSpPr>
                <p:cNvPr id="66" name="Freeform 15"/>
                <p:cNvSpPr/>
                <p:nvPr/>
              </p:nvSpPr>
              <p:spPr bwMode="auto">
                <a:xfrm>
                  <a:off x="2478" y="2402"/>
                  <a:ext cx="101" cy="12"/>
                </a:xfrm>
                <a:custGeom>
                  <a:avLst/>
                  <a:gdLst>
                    <a:gd name="T0" fmla="*/ 2 w 42"/>
                    <a:gd name="T1" fmla="*/ 5 h 5"/>
                    <a:gd name="T2" fmla="*/ 39 w 42"/>
                    <a:gd name="T3" fmla="*/ 5 h 5"/>
                    <a:gd name="T4" fmla="*/ 42 w 42"/>
                    <a:gd name="T5" fmla="*/ 2 h 5"/>
                    <a:gd name="T6" fmla="*/ 39 w 42"/>
                    <a:gd name="T7" fmla="*/ 0 h 5"/>
                    <a:gd name="T8" fmla="*/ 2 w 42"/>
                    <a:gd name="T9" fmla="*/ 0 h 5"/>
                    <a:gd name="T10" fmla="*/ 0 w 42"/>
                    <a:gd name="T11" fmla="*/ 2 h 5"/>
                    <a:gd name="T12" fmla="*/ 2 w 42"/>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42" h="5">
                      <a:moveTo>
                        <a:pt x="2" y="5"/>
                      </a:moveTo>
                      <a:cubicBezTo>
                        <a:pt x="39" y="5"/>
                        <a:pt x="39" y="5"/>
                        <a:pt x="39" y="5"/>
                      </a:cubicBezTo>
                      <a:cubicBezTo>
                        <a:pt x="41" y="5"/>
                        <a:pt x="42" y="4"/>
                        <a:pt x="42" y="2"/>
                      </a:cubicBezTo>
                      <a:cubicBezTo>
                        <a:pt x="42" y="1"/>
                        <a:pt x="41" y="0"/>
                        <a:pt x="39" y="0"/>
                      </a:cubicBezTo>
                      <a:cubicBezTo>
                        <a:pt x="2" y="0"/>
                        <a:pt x="2" y="0"/>
                        <a:pt x="2" y="0"/>
                      </a:cubicBezTo>
                      <a:cubicBezTo>
                        <a:pt x="1" y="0"/>
                        <a:pt x="0" y="1"/>
                        <a:pt x="0" y="2"/>
                      </a:cubicBezTo>
                      <a:cubicBezTo>
                        <a:pt x="0" y="4"/>
                        <a:pt x="1" y="5"/>
                        <a:pt x="2"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457200"/>
                  <a:endParaRPr lang="zh-CN" altLang="en-US" sz="1865">
                    <a:solidFill>
                      <a:prstClr val="black"/>
                    </a:solidFill>
                    <a:cs typeface="+mn-ea"/>
                    <a:sym typeface="+mn-lt"/>
                  </a:endParaRPr>
                </a:p>
              </p:txBody>
            </p:sp>
            <p:sp>
              <p:nvSpPr>
                <p:cNvPr id="67" name="Freeform 16"/>
                <p:cNvSpPr>
                  <a:spLocks noEditPoints="1"/>
                </p:cNvSpPr>
                <p:nvPr/>
              </p:nvSpPr>
              <p:spPr bwMode="auto">
                <a:xfrm>
                  <a:off x="2398" y="2256"/>
                  <a:ext cx="374" cy="470"/>
                </a:xfrm>
                <a:custGeom>
                  <a:avLst/>
                  <a:gdLst>
                    <a:gd name="T0" fmla="*/ 153 w 155"/>
                    <a:gd name="T1" fmla="*/ 31 h 196"/>
                    <a:gd name="T2" fmla="*/ 125 w 155"/>
                    <a:gd name="T3" fmla="*/ 2 h 196"/>
                    <a:gd name="T4" fmla="*/ 120 w 155"/>
                    <a:gd name="T5" fmla="*/ 0 h 196"/>
                    <a:gd name="T6" fmla="*/ 6 w 155"/>
                    <a:gd name="T7" fmla="*/ 0 h 196"/>
                    <a:gd name="T8" fmla="*/ 0 w 155"/>
                    <a:gd name="T9" fmla="*/ 7 h 196"/>
                    <a:gd name="T10" fmla="*/ 0 w 155"/>
                    <a:gd name="T11" fmla="*/ 169 h 196"/>
                    <a:gd name="T12" fmla="*/ 2 w 155"/>
                    <a:gd name="T13" fmla="*/ 174 h 196"/>
                    <a:gd name="T14" fmla="*/ 22 w 155"/>
                    <a:gd name="T15" fmla="*/ 193 h 196"/>
                    <a:gd name="T16" fmla="*/ 31 w 155"/>
                    <a:gd name="T17" fmla="*/ 193 h 196"/>
                    <a:gd name="T18" fmla="*/ 52 w 155"/>
                    <a:gd name="T19" fmla="*/ 173 h 196"/>
                    <a:gd name="T20" fmla="*/ 73 w 155"/>
                    <a:gd name="T21" fmla="*/ 194 h 196"/>
                    <a:gd name="T22" fmla="*/ 82 w 155"/>
                    <a:gd name="T23" fmla="*/ 194 h 196"/>
                    <a:gd name="T24" fmla="*/ 103 w 155"/>
                    <a:gd name="T25" fmla="*/ 173 h 196"/>
                    <a:gd name="T26" fmla="*/ 125 w 155"/>
                    <a:gd name="T27" fmla="*/ 194 h 196"/>
                    <a:gd name="T28" fmla="*/ 129 w 155"/>
                    <a:gd name="T29" fmla="*/ 196 h 196"/>
                    <a:gd name="T30" fmla="*/ 134 w 155"/>
                    <a:gd name="T31" fmla="*/ 194 h 196"/>
                    <a:gd name="T32" fmla="*/ 153 w 155"/>
                    <a:gd name="T33" fmla="*/ 175 h 196"/>
                    <a:gd name="T34" fmla="*/ 155 w 155"/>
                    <a:gd name="T35" fmla="*/ 170 h 196"/>
                    <a:gd name="T36" fmla="*/ 155 w 155"/>
                    <a:gd name="T37" fmla="*/ 35 h 196"/>
                    <a:gd name="T38" fmla="*/ 153 w 155"/>
                    <a:gd name="T39" fmla="*/ 31 h 196"/>
                    <a:gd name="T40" fmla="*/ 129 w 155"/>
                    <a:gd name="T41" fmla="*/ 180 h 196"/>
                    <a:gd name="T42" fmla="*/ 108 w 155"/>
                    <a:gd name="T43" fmla="*/ 159 h 196"/>
                    <a:gd name="T44" fmla="*/ 99 w 155"/>
                    <a:gd name="T45" fmla="*/ 159 h 196"/>
                    <a:gd name="T46" fmla="*/ 77 w 155"/>
                    <a:gd name="T47" fmla="*/ 180 h 196"/>
                    <a:gd name="T48" fmla="*/ 56 w 155"/>
                    <a:gd name="T49" fmla="*/ 159 h 196"/>
                    <a:gd name="T50" fmla="*/ 52 w 155"/>
                    <a:gd name="T51" fmla="*/ 157 h 196"/>
                    <a:gd name="T52" fmla="*/ 47 w 155"/>
                    <a:gd name="T53" fmla="*/ 159 h 196"/>
                    <a:gd name="T54" fmla="*/ 26 w 155"/>
                    <a:gd name="T55" fmla="*/ 179 h 196"/>
                    <a:gd name="T56" fmla="*/ 13 w 155"/>
                    <a:gd name="T57" fmla="*/ 166 h 196"/>
                    <a:gd name="T58" fmla="*/ 13 w 155"/>
                    <a:gd name="T59" fmla="*/ 14 h 196"/>
                    <a:gd name="T60" fmla="*/ 116 w 155"/>
                    <a:gd name="T61" fmla="*/ 14 h 196"/>
                    <a:gd name="T62" fmla="*/ 116 w 155"/>
                    <a:gd name="T63" fmla="*/ 35 h 196"/>
                    <a:gd name="T64" fmla="*/ 120 w 155"/>
                    <a:gd name="T65" fmla="*/ 39 h 196"/>
                    <a:gd name="T66" fmla="*/ 142 w 155"/>
                    <a:gd name="T67" fmla="*/ 39 h 196"/>
                    <a:gd name="T68" fmla="*/ 142 w 155"/>
                    <a:gd name="T69" fmla="*/ 168 h 196"/>
                    <a:gd name="T70" fmla="*/ 129 w 155"/>
                    <a:gd name="T71" fmla="*/ 180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55" h="196">
                      <a:moveTo>
                        <a:pt x="153" y="31"/>
                      </a:moveTo>
                      <a:cubicBezTo>
                        <a:pt x="125" y="2"/>
                        <a:pt x="125" y="2"/>
                        <a:pt x="125" y="2"/>
                      </a:cubicBezTo>
                      <a:cubicBezTo>
                        <a:pt x="123" y="1"/>
                        <a:pt x="122" y="0"/>
                        <a:pt x="120" y="0"/>
                      </a:cubicBezTo>
                      <a:cubicBezTo>
                        <a:pt x="6" y="0"/>
                        <a:pt x="6" y="0"/>
                        <a:pt x="6" y="0"/>
                      </a:cubicBezTo>
                      <a:cubicBezTo>
                        <a:pt x="3" y="0"/>
                        <a:pt x="0" y="3"/>
                        <a:pt x="0" y="7"/>
                      </a:cubicBezTo>
                      <a:cubicBezTo>
                        <a:pt x="0" y="169"/>
                        <a:pt x="0" y="169"/>
                        <a:pt x="0" y="169"/>
                      </a:cubicBezTo>
                      <a:cubicBezTo>
                        <a:pt x="0" y="171"/>
                        <a:pt x="0" y="172"/>
                        <a:pt x="2" y="174"/>
                      </a:cubicBezTo>
                      <a:cubicBezTo>
                        <a:pt x="22" y="193"/>
                        <a:pt x="22" y="193"/>
                        <a:pt x="22" y="193"/>
                      </a:cubicBezTo>
                      <a:cubicBezTo>
                        <a:pt x="24" y="196"/>
                        <a:pt x="28" y="196"/>
                        <a:pt x="31" y="193"/>
                      </a:cubicBezTo>
                      <a:cubicBezTo>
                        <a:pt x="52" y="173"/>
                        <a:pt x="52" y="173"/>
                        <a:pt x="52" y="173"/>
                      </a:cubicBezTo>
                      <a:cubicBezTo>
                        <a:pt x="73" y="194"/>
                        <a:pt x="73" y="194"/>
                        <a:pt x="73" y="194"/>
                      </a:cubicBezTo>
                      <a:cubicBezTo>
                        <a:pt x="75" y="196"/>
                        <a:pt x="80" y="196"/>
                        <a:pt x="82" y="194"/>
                      </a:cubicBezTo>
                      <a:cubicBezTo>
                        <a:pt x="103" y="173"/>
                        <a:pt x="103" y="173"/>
                        <a:pt x="103" y="173"/>
                      </a:cubicBezTo>
                      <a:cubicBezTo>
                        <a:pt x="125" y="194"/>
                        <a:pt x="125" y="194"/>
                        <a:pt x="125" y="194"/>
                      </a:cubicBezTo>
                      <a:cubicBezTo>
                        <a:pt x="126" y="195"/>
                        <a:pt x="128" y="196"/>
                        <a:pt x="129" y="196"/>
                      </a:cubicBezTo>
                      <a:cubicBezTo>
                        <a:pt x="131" y="196"/>
                        <a:pt x="133" y="195"/>
                        <a:pt x="134" y="194"/>
                      </a:cubicBezTo>
                      <a:cubicBezTo>
                        <a:pt x="153" y="175"/>
                        <a:pt x="153" y="175"/>
                        <a:pt x="153" y="175"/>
                      </a:cubicBezTo>
                      <a:cubicBezTo>
                        <a:pt x="154" y="174"/>
                        <a:pt x="155" y="172"/>
                        <a:pt x="155" y="170"/>
                      </a:cubicBezTo>
                      <a:cubicBezTo>
                        <a:pt x="155" y="35"/>
                        <a:pt x="155" y="35"/>
                        <a:pt x="155" y="35"/>
                      </a:cubicBezTo>
                      <a:cubicBezTo>
                        <a:pt x="155" y="34"/>
                        <a:pt x="155" y="32"/>
                        <a:pt x="153" y="31"/>
                      </a:cubicBezTo>
                      <a:close/>
                      <a:moveTo>
                        <a:pt x="129" y="180"/>
                      </a:moveTo>
                      <a:cubicBezTo>
                        <a:pt x="108" y="159"/>
                        <a:pt x="108" y="159"/>
                        <a:pt x="108" y="159"/>
                      </a:cubicBezTo>
                      <a:cubicBezTo>
                        <a:pt x="105" y="157"/>
                        <a:pt x="101" y="157"/>
                        <a:pt x="99" y="159"/>
                      </a:cubicBezTo>
                      <a:cubicBezTo>
                        <a:pt x="77" y="180"/>
                        <a:pt x="77" y="180"/>
                        <a:pt x="77" y="180"/>
                      </a:cubicBezTo>
                      <a:cubicBezTo>
                        <a:pt x="56" y="159"/>
                        <a:pt x="56" y="159"/>
                        <a:pt x="56" y="159"/>
                      </a:cubicBezTo>
                      <a:cubicBezTo>
                        <a:pt x="55" y="158"/>
                        <a:pt x="53" y="157"/>
                        <a:pt x="52" y="157"/>
                      </a:cubicBezTo>
                      <a:cubicBezTo>
                        <a:pt x="50" y="157"/>
                        <a:pt x="48" y="158"/>
                        <a:pt x="47" y="159"/>
                      </a:cubicBezTo>
                      <a:cubicBezTo>
                        <a:pt x="26" y="179"/>
                        <a:pt x="26" y="179"/>
                        <a:pt x="26" y="179"/>
                      </a:cubicBezTo>
                      <a:cubicBezTo>
                        <a:pt x="13" y="166"/>
                        <a:pt x="13" y="166"/>
                        <a:pt x="13" y="166"/>
                      </a:cubicBezTo>
                      <a:cubicBezTo>
                        <a:pt x="13" y="14"/>
                        <a:pt x="13" y="14"/>
                        <a:pt x="13" y="14"/>
                      </a:cubicBezTo>
                      <a:cubicBezTo>
                        <a:pt x="116" y="14"/>
                        <a:pt x="116" y="14"/>
                        <a:pt x="116" y="14"/>
                      </a:cubicBezTo>
                      <a:cubicBezTo>
                        <a:pt x="116" y="35"/>
                        <a:pt x="116" y="35"/>
                        <a:pt x="116" y="35"/>
                      </a:cubicBezTo>
                      <a:cubicBezTo>
                        <a:pt x="116" y="38"/>
                        <a:pt x="118" y="39"/>
                        <a:pt x="120" y="39"/>
                      </a:cubicBezTo>
                      <a:cubicBezTo>
                        <a:pt x="142" y="39"/>
                        <a:pt x="142" y="39"/>
                        <a:pt x="142" y="39"/>
                      </a:cubicBezTo>
                      <a:cubicBezTo>
                        <a:pt x="142" y="168"/>
                        <a:pt x="142" y="168"/>
                        <a:pt x="142" y="168"/>
                      </a:cubicBezTo>
                      <a:lnTo>
                        <a:pt x="129" y="18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457200"/>
                  <a:endParaRPr lang="zh-CN" altLang="en-US" sz="1865">
                    <a:solidFill>
                      <a:prstClr val="black"/>
                    </a:solidFill>
                    <a:cs typeface="+mn-ea"/>
                    <a:sym typeface="+mn-lt"/>
                  </a:endParaRPr>
                </a:p>
              </p:txBody>
            </p:sp>
          </p:grpSp>
        </p:grpSp>
        <p:grpSp>
          <p:nvGrpSpPr>
            <p:cNvPr id="68" name="组合 67"/>
            <p:cNvGrpSpPr/>
            <p:nvPr/>
          </p:nvGrpSpPr>
          <p:grpSpPr>
            <a:xfrm>
              <a:off x="5452593" y="876860"/>
              <a:ext cx="1271434" cy="1271434"/>
              <a:chOff x="5147792" y="1881950"/>
              <a:chExt cx="1007417" cy="1007417"/>
            </a:xfrm>
          </p:grpSpPr>
          <p:sp>
            <p:nvSpPr>
              <p:cNvPr id="69" name="任意多边形 68"/>
              <p:cNvSpPr/>
              <p:nvPr/>
            </p:nvSpPr>
            <p:spPr>
              <a:xfrm>
                <a:off x="5147792" y="1881950"/>
                <a:ext cx="1007417" cy="1007417"/>
              </a:xfrm>
              <a:custGeom>
                <a:avLst/>
                <a:gdLst>
                  <a:gd name="connsiteX0" fmla="*/ 0 w 1007417"/>
                  <a:gd name="connsiteY0" fmla="*/ 503709 h 1007417"/>
                  <a:gd name="connsiteX1" fmla="*/ 503709 w 1007417"/>
                  <a:gd name="connsiteY1" fmla="*/ 0 h 1007417"/>
                  <a:gd name="connsiteX2" fmla="*/ 1007418 w 1007417"/>
                  <a:gd name="connsiteY2" fmla="*/ 503709 h 1007417"/>
                  <a:gd name="connsiteX3" fmla="*/ 503709 w 1007417"/>
                  <a:gd name="connsiteY3" fmla="*/ 1007418 h 1007417"/>
                  <a:gd name="connsiteX4" fmla="*/ 0 w 1007417"/>
                  <a:gd name="connsiteY4" fmla="*/ 503709 h 10074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7417" h="1007417">
                    <a:moveTo>
                      <a:pt x="0" y="503709"/>
                    </a:moveTo>
                    <a:cubicBezTo>
                      <a:pt x="0" y="225518"/>
                      <a:pt x="225518" y="0"/>
                      <a:pt x="503709" y="0"/>
                    </a:cubicBezTo>
                    <a:cubicBezTo>
                      <a:pt x="781900" y="0"/>
                      <a:pt x="1007418" y="225518"/>
                      <a:pt x="1007418" y="503709"/>
                    </a:cubicBezTo>
                    <a:cubicBezTo>
                      <a:pt x="1007418" y="781900"/>
                      <a:pt x="781900" y="1007418"/>
                      <a:pt x="503709" y="1007418"/>
                    </a:cubicBezTo>
                    <a:cubicBezTo>
                      <a:pt x="225518" y="1007418"/>
                      <a:pt x="0" y="781900"/>
                      <a:pt x="0" y="503709"/>
                    </a:cubicBezTo>
                    <a:close/>
                  </a:path>
                </a:pathLst>
              </a:custGeom>
              <a:solidFill>
                <a:srgbClr val="7C9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zh-CN" altLang="en-US" sz="1865" b="1" dirty="0">
                  <a:solidFill>
                    <a:prstClr val="white"/>
                  </a:solidFill>
                  <a:cs typeface="+mn-ea"/>
                  <a:sym typeface="+mn-lt"/>
                </a:endParaRPr>
              </a:p>
            </p:txBody>
          </p:sp>
          <p:grpSp>
            <p:nvGrpSpPr>
              <p:cNvPr id="70" name="Group 19"/>
              <p:cNvGrpSpPr>
                <a:grpSpLocks noChangeAspect="1"/>
              </p:cNvGrpSpPr>
              <p:nvPr/>
            </p:nvGrpSpPr>
            <p:grpSpPr bwMode="auto">
              <a:xfrm>
                <a:off x="5388004" y="2104695"/>
                <a:ext cx="532201" cy="524391"/>
                <a:chOff x="3869" y="1065"/>
                <a:chExt cx="477" cy="470"/>
              </a:xfrm>
              <a:solidFill>
                <a:schemeClr val="bg1"/>
              </a:solidFill>
            </p:grpSpPr>
            <p:sp>
              <p:nvSpPr>
                <p:cNvPr id="71" name="Freeform 20"/>
                <p:cNvSpPr/>
                <p:nvPr/>
              </p:nvSpPr>
              <p:spPr bwMode="auto">
                <a:xfrm>
                  <a:off x="3936" y="1411"/>
                  <a:ext cx="211" cy="14"/>
                </a:xfrm>
                <a:custGeom>
                  <a:avLst/>
                  <a:gdLst>
                    <a:gd name="T0" fmla="*/ 86 w 88"/>
                    <a:gd name="T1" fmla="*/ 0 h 6"/>
                    <a:gd name="T2" fmla="*/ 3 w 88"/>
                    <a:gd name="T3" fmla="*/ 0 h 6"/>
                    <a:gd name="T4" fmla="*/ 0 w 88"/>
                    <a:gd name="T5" fmla="*/ 3 h 6"/>
                    <a:gd name="T6" fmla="*/ 3 w 88"/>
                    <a:gd name="T7" fmla="*/ 6 h 6"/>
                    <a:gd name="T8" fmla="*/ 86 w 88"/>
                    <a:gd name="T9" fmla="*/ 6 h 6"/>
                    <a:gd name="T10" fmla="*/ 88 w 88"/>
                    <a:gd name="T11" fmla="*/ 3 h 6"/>
                    <a:gd name="T12" fmla="*/ 86 w 88"/>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88" h="6">
                      <a:moveTo>
                        <a:pt x="86" y="0"/>
                      </a:moveTo>
                      <a:cubicBezTo>
                        <a:pt x="3" y="0"/>
                        <a:pt x="3" y="0"/>
                        <a:pt x="3" y="0"/>
                      </a:cubicBezTo>
                      <a:cubicBezTo>
                        <a:pt x="1" y="0"/>
                        <a:pt x="0" y="2"/>
                        <a:pt x="0" y="3"/>
                      </a:cubicBezTo>
                      <a:cubicBezTo>
                        <a:pt x="0" y="5"/>
                        <a:pt x="1" y="6"/>
                        <a:pt x="3" y="6"/>
                      </a:cubicBezTo>
                      <a:cubicBezTo>
                        <a:pt x="86" y="6"/>
                        <a:pt x="86" y="6"/>
                        <a:pt x="86" y="6"/>
                      </a:cubicBezTo>
                      <a:cubicBezTo>
                        <a:pt x="87" y="6"/>
                        <a:pt x="88" y="5"/>
                        <a:pt x="88" y="3"/>
                      </a:cubicBezTo>
                      <a:cubicBezTo>
                        <a:pt x="88" y="2"/>
                        <a:pt x="87" y="0"/>
                        <a:pt x="8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457200"/>
                  <a:endParaRPr lang="zh-CN" altLang="en-US" sz="1865">
                    <a:solidFill>
                      <a:prstClr val="black"/>
                    </a:solidFill>
                    <a:cs typeface="+mn-ea"/>
                    <a:sym typeface="+mn-lt"/>
                  </a:endParaRPr>
                </a:p>
              </p:txBody>
            </p:sp>
            <p:sp>
              <p:nvSpPr>
                <p:cNvPr id="72" name="Freeform 21"/>
                <p:cNvSpPr/>
                <p:nvPr/>
              </p:nvSpPr>
              <p:spPr bwMode="auto">
                <a:xfrm>
                  <a:off x="3936" y="1358"/>
                  <a:ext cx="211" cy="12"/>
                </a:xfrm>
                <a:custGeom>
                  <a:avLst/>
                  <a:gdLst>
                    <a:gd name="T0" fmla="*/ 86 w 88"/>
                    <a:gd name="T1" fmla="*/ 0 h 5"/>
                    <a:gd name="T2" fmla="*/ 3 w 88"/>
                    <a:gd name="T3" fmla="*/ 0 h 5"/>
                    <a:gd name="T4" fmla="*/ 0 w 88"/>
                    <a:gd name="T5" fmla="*/ 3 h 5"/>
                    <a:gd name="T6" fmla="*/ 3 w 88"/>
                    <a:gd name="T7" fmla="*/ 5 h 5"/>
                    <a:gd name="T8" fmla="*/ 86 w 88"/>
                    <a:gd name="T9" fmla="*/ 5 h 5"/>
                    <a:gd name="T10" fmla="*/ 88 w 88"/>
                    <a:gd name="T11" fmla="*/ 3 h 5"/>
                    <a:gd name="T12" fmla="*/ 86 w 88"/>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88" h="5">
                      <a:moveTo>
                        <a:pt x="86" y="0"/>
                      </a:moveTo>
                      <a:cubicBezTo>
                        <a:pt x="3" y="0"/>
                        <a:pt x="3" y="0"/>
                        <a:pt x="3" y="0"/>
                      </a:cubicBezTo>
                      <a:cubicBezTo>
                        <a:pt x="1" y="0"/>
                        <a:pt x="0" y="1"/>
                        <a:pt x="0" y="3"/>
                      </a:cubicBezTo>
                      <a:cubicBezTo>
                        <a:pt x="0" y="4"/>
                        <a:pt x="1" y="5"/>
                        <a:pt x="3" y="5"/>
                      </a:cubicBezTo>
                      <a:cubicBezTo>
                        <a:pt x="86" y="5"/>
                        <a:pt x="86" y="5"/>
                        <a:pt x="86" y="5"/>
                      </a:cubicBezTo>
                      <a:cubicBezTo>
                        <a:pt x="87" y="5"/>
                        <a:pt x="88" y="4"/>
                        <a:pt x="88" y="3"/>
                      </a:cubicBezTo>
                      <a:cubicBezTo>
                        <a:pt x="88" y="1"/>
                        <a:pt x="87" y="0"/>
                        <a:pt x="8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457200"/>
                  <a:endParaRPr lang="zh-CN" altLang="en-US" sz="1865">
                    <a:solidFill>
                      <a:prstClr val="black"/>
                    </a:solidFill>
                    <a:cs typeface="+mn-ea"/>
                    <a:sym typeface="+mn-lt"/>
                  </a:endParaRPr>
                </a:p>
              </p:txBody>
            </p:sp>
            <p:sp>
              <p:nvSpPr>
                <p:cNvPr id="73" name="Freeform 22"/>
                <p:cNvSpPr/>
                <p:nvPr/>
              </p:nvSpPr>
              <p:spPr bwMode="auto">
                <a:xfrm>
                  <a:off x="3936" y="1303"/>
                  <a:ext cx="211" cy="14"/>
                </a:xfrm>
                <a:custGeom>
                  <a:avLst/>
                  <a:gdLst>
                    <a:gd name="T0" fmla="*/ 86 w 88"/>
                    <a:gd name="T1" fmla="*/ 0 h 6"/>
                    <a:gd name="T2" fmla="*/ 3 w 88"/>
                    <a:gd name="T3" fmla="*/ 0 h 6"/>
                    <a:gd name="T4" fmla="*/ 0 w 88"/>
                    <a:gd name="T5" fmla="*/ 3 h 6"/>
                    <a:gd name="T6" fmla="*/ 3 w 88"/>
                    <a:gd name="T7" fmla="*/ 6 h 6"/>
                    <a:gd name="T8" fmla="*/ 86 w 88"/>
                    <a:gd name="T9" fmla="*/ 6 h 6"/>
                    <a:gd name="T10" fmla="*/ 88 w 88"/>
                    <a:gd name="T11" fmla="*/ 3 h 6"/>
                    <a:gd name="T12" fmla="*/ 86 w 88"/>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88" h="6">
                      <a:moveTo>
                        <a:pt x="86" y="0"/>
                      </a:moveTo>
                      <a:cubicBezTo>
                        <a:pt x="3" y="0"/>
                        <a:pt x="3" y="0"/>
                        <a:pt x="3" y="0"/>
                      </a:cubicBezTo>
                      <a:cubicBezTo>
                        <a:pt x="1" y="0"/>
                        <a:pt x="0" y="1"/>
                        <a:pt x="0" y="3"/>
                      </a:cubicBezTo>
                      <a:cubicBezTo>
                        <a:pt x="0" y="4"/>
                        <a:pt x="1" y="6"/>
                        <a:pt x="3" y="6"/>
                      </a:cubicBezTo>
                      <a:cubicBezTo>
                        <a:pt x="86" y="6"/>
                        <a:pt x="86" y="6"/>
                        <a:pt x="86" y="6"/>
                      </a:cubicBezTo>
                      <a:cubicBezTo>
                        <a:pt x="87" y="6"/>
                        <a:pt x="88" y="4"/>
                        <a:pt x="88" y="3"/>
                      </a:cubicBezTo>
                      <a:cubicBezTo>
                        <a:pt x="88" y="1"/>
                        <a:pt x="87" y="0"/>
                        <a:pt x="8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457200"/>
                  <a:endParaRPr lang="zh-CN" altLang="en-US" sz="1865">
                    <a:solidFill>
                      <a:prstClr val="black"/>
                    </a:solidFill>
                    <a:cs typeface="+mn-ea"/>
                    <a:sym typeface="+mn-lt"/>
                  </a:endParaRPr>
                </a:p>
              </p:txBody>
            </p:sp>
            <p:sp>
              <p:nvSpPr>
                <p:cNvPr id="74" name="Freeform 23"/>
                <p:cNvSpPr/>
                <p:nvPr/>
              </p:nvSpPr>
              <p:spPr bwMode="auto">
                <a:xfrm>
                  <a:off x="3936" y="1250"/>
                  <a:ext cx="103" cy="14"/>
                </a:xfrm>
                <a:custGeom>
                  <a:avLst/>
                  <a:gdLst>
                    <a:gd name="T0" fmla="*/ 3 w 43"/>
                    <a:gd name="T1" fmla="*/ 6 h 6"/>
                    <a:gd name="T2" fmla="*/ 41 w 43"/>
                    <a:gd name="T3" fmla="*/ 6 h 6"/>
                    <a:gd name="T4" fmla="*/ 43 w 43"/>
                    <a:gd name="T5" fmla="*/ 3 h 6"/>
                    <a:gd name="T6" fmla="*/ 41 w 43"/>
                    <a:gd name="T7" fmla="*/ 0 h 6"/>
                    <a:gd name="T8" fmla="*/ 3 w 43"/>
                    <a:gd name="T9" fmla="*/ 0 h 6"/>
                    <a:gd name="T10" fmla="*/ 0 w 43"/>
                    <a:gd name="T11" fmla="*/ 3 h 6"/>
                    <a:gd name="T12" fmla="*/ 3 w 43"/>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43" h="6">
                      <a:moveTo>
                        <a:pt x="3" y="6"/>
                      </a:moveTo>
                      <a:cubicBezTo>
                        <a:pt x="41" y="6"/>
                        <a:pt x="41" y="6"/>
                        <a:pt x="41" y="6"/>
                      </a:cubicBezTo>
                      <a:cubicBezTo>
                        <a:pt x="42" y="6"/>
                        <a:pt x="43" y="4"/>
                        <a:pt x="43" y="3"/>
                      </a:cubicBezTo>
                      <a:cubicBezTo>
                        <a:pt x="43" y="1"/>
                        <a:pt x="42" y="0"/>
                        <a:pt x="41" y="0"/>
                      </a:cubicBezTo>
                      <a:cubicBezTo>
                        <a:pt x="3" y="0"/>
                        <a:pt x="3" y="0"/>
                        <a:pt x="3" y="0"/>
                      </a:cubicBezTo>
                      <a:cubicBezTo>
                        <a:pt x="1" y="0"/>
                        <a:pt x="0" y="1"/>
                        <a:pt x="0" y="3"/>
                      </a:cubicBezTo>
                      <a:cubicBezTo>
                        <a:pt x="0" y="4"/>
                        <a:pt x="1" y="6"/>
                        <a:pt x="3"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457200"/>
                  <a:endParaRPr lang="zh-CN" altLang="en-US" sz="1865">
                    <a:solidFill>
                      <a:prstClr val="black"/>
                    </a:solidFill>
                    <a:cs typeface="+mn-ea"/>
                    <a:sym typeface="+mn-lt"/>
                  </a:endParaRPr>
                </a:p>
              </p:txBody>
            </p:sp>
            <p:sp>
              <p:nvSpPr>
                <p:cNvPr id="75" name="Freeform 24"/>
                <p:cNvSpPr>
                  <a:spLocks noEditPoints="1"/>
                </p:cNvSpPr>
                <p:nvPr/>
              </p:nvSpPr>
              <p:spPr bwMode="auto">
                <a:xfrm>
                  <a:off x="3869" y="1065"/>
                  <a:ext cx="345" cy="470"/>
                </a:xfrm>
                <a:custGeom>
                  <a:avLst/>
                  <a:gdLst>
                    <a:gd name="T0" fmla="*/ 116 w 144"/>
                    <a:gd name="T1" fmla="*/ 2 h 196"/>
                    <a:gd name="T2" fmla="*/ 111 w 144"/>
                    <a:gd name="T3" fmla="*/ 0 h 196"/>
                    <a:gd name="T4" fmla="*/ 7 w 144"/>
                    <a:gd name="T5" fmla="*/ 0 h 196"/>
                    <a:gd name="T6" fmla="*/ 0 w 144"/>
                    <a:gd name="T7" fmla="*/ 7 h 196"/>
                    <a:gd name="T8" fmla="*/ 0 w 144"/>
                    <a:gd name="T9" fmla="*/ 189 h 196"/>
                    <a:gd name="T10" fmla="*/ 7 w 144"/>
                    <a:gd name="T11" fmla="*/ 196 h 196"/>
                    <a:gd name="T12" fmla="*/ 138 w 144"/>
                    <a:gd name="T13" fmla="*/ 196 h 196"/>
                    <a:gd name="T14" fmla="*/ 144 w 144"/>
                    <a:gd name="T15" fmla="*/ 189 h 196"/>
                    <a:gd name="T16" fmla="*/ 144 w 144"/>
                    <a:gd name="T17" fmla="*/ 33 h 196"/>
                    <a:gd name="T18" fmla="*/ 142 w 144"/>
                    <a:gd name="T19" fmla="*/ 28 h 196"/>
                    <a:gd name="T20" fmla="*/ 116 w 144"/>
                    <a:gd name="T21" fmla="*/ 2 h 196"/>
                    <a:gd name="T22" fmla="*/ 13 w 144"/>
                    <a:gd name="T23" fmla="*/ 182 h 196"/>
                    <a:gd name="T24" fmla="*/ 13 w 144"/>
                    <a:gd name="T25" fmla="*/ 13 h 196"/>
                    <a:gd name="T26" fmla="*/ 104 w 144"/>
                    <a:gd name="T27" fmla="*/ 13 h 196"/>
                    <a:gd name="T28" fmla="*/ 104 w 144"/>
                    <a:gd name="T29" fmla="*/ 36 h 196"/>
                    <a:gd name="T30" fmla="*/ 108 w 144"/>
                    <a:gd name="T31" fmla="*/ 40 h 196"/>
                    <a:gd name="T32" fmla="*/ 131 w 144"/>
                    <a:gd name="T33" fmla="*/ 40 h 196"/>
                    <a:gd name="T34" fmla="*/ 131 w 144"/>
                    <a:gd name="T35" fmla="*/ 182 h 196"/>
                    <a:gd name="T36" fmla="*/ 13 w 144"/>
                    <a:gd name="T37" fmla="*/ 182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4" h="196">
                      <a:moveTo>
                        <a:pt x="116" y="2"/>
                      </a:moveTo>
                      <a:cubicBezTo>
                        <a:pt x="115" y="1"/>
                        <a:pt x="113" y="0"/>
                        <a:pt x="111" y="0"/>
                      </a:cubicBezTo>
                      <a:cubicBezTo>
                        <a:pt x="7" y="0"/>
                        <a:pt x="7" y="0"/>
                        <a:pt x="7" y="0"/>
                      </a:cubicBezTo>
                      <a:cubicBezTo>
                        <a:pt x="3" y="0"/>
                        <a:pt x="0" y="3"/>
                        <a:pt x="0" y="7"/>
                      </a:cubicBezTo>
                      <a:cubicBezTo>
                        <a:pt x="0" y="189"/>
                        <a:pt x="0" y="189"/>
                        <a:pt x="0" y="189"/>
                      </a:cubicBezTo>
                      <a:cubicBezTo>
                        <a:pt x="0" y="193"/>
                        <a:pt x="3" y="196"/>
                        <a:pt x="7" y="196"/>
                      </a:cubicBezTo>
                      <a:cubicBezTo>
                        <a:pt x="138" y="196"/>
                        <a:pt x="138" y="196"/>
                        <a:pt x="138" y="196"/>
                      </a:cubicBezTo>
                      <a:cubicBezTo>
                        <a:pt x="141" y="196"/>
                        <a:pt x="144" y="193"/>
                        <a:pt x="144" y="189"/>
                      </a:cubicBezTo>
                      <a:cubicBezTo>
                        <a:pt x="144" y="33"/>
                        <a:pt x="144" y="33"/>
                        <a:pt x="144" y="33"/>
                      </a:cubicBezTo>
                      <a:cubicBezTo>
                        <a:pt x="144" y="31"/>
                        <a:pt x="144" y="29"/>
                        <a:pt x="142" y="28"/>
                      </a:cubicBezTo>
                      <a:lnTo>
                        <a:pt x="116" y="2"/>
                      </a:lnTo>
                      <a:close/>
                      <a:moveTo>
                        <a:pt x="13" y="182"/>
                      </a:moveTo>
                      <a:cubicBezTo>
                        <a:pt x="13" y="13"/>
                        <a:pt x="13" y="13"/>
                        <a:pt x="13" y="13"/>
                      </a:cubicBezTo>
                      <a:cubicBezTo>
                        <a:pt x="104" y="13"/>
                        <a:pt x="104" y="13"/>
                        <a:pt x="104" y="13"/>
                      </a:cubicBezTo>
                      <a:cubicBezTo>
                        <a:pt x="104" y="36"/>
                        <a:pt x="104" y="36"/>
                        <a:pt x="104" y="36"/>
                      </a:cubicBezTo>
                      <a:cubicBezTo>
                        <a:pt x="104" y="38"/>
                        <a:pt x="106" y="40"/>
                        <a:pt x="108" y="40"/>
                      </a:cubicBezTo>
                      <a:cubicBezTo>
                        <a:pt x="131" y="40"/>
                        <a:pt x="131" y="40"/>
                        <a:pt x="131" y="40"/>
                      </a:cubicBezTo>
                      <a:cubicBezTo>
                        <a:pt x="131" y="182"/>
                        <a:pt x="131" y="182"/>
                        <a:pt x="131" y="182"/>
                      </a:cubicBezTo>
                      <a:lnTo>
                        <a:pt x="13" y="18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457200"/>
                  <a:endParaRPr lang="zh-CN" altLang="en-US" sz="1865">
                    <a:solidFill>
                      <a:prstClr val="black"/>
                    </a:solidFill>
                    <a:cs typeface="+mn-ea"/>
                    <a:sym typeface="+mn-lt"/>
                  </a:endParaRPr>
                </a:p>
              </p:txBody>
            </p:sp>
            <p:sp>
              <p:nvSpPr>
                <p:cNvPr id="76" name="Freeform 25"/>
                <p:cNvSpPr>
                  <a:spLocks noEditPoints="1"/>
                </p:cNvSpPr>
                <p:nvPr/>
              </p:nvSpPr>
              <p:spPr bwMode="auto">
                <a:xfrm>
                  <a:off x="4252" y="1087"/>
                  <a:ext cx="94" cy="444"/>
                </a:xfrm>
                <a:custGeom>
                  <a:avLst/>
                  <a:gdLst>
                    <a:gd name="T0" fmla="*/ 35 w 39"/>
                    <a:gd name="T1" fmla="*/ 0 h 185"/>
                    <a:gd name="T2" fmla="*/ 4 w 39"/>
                    <a:gd name="T3" fmla="*/ 0 h 185"/>
                    <a:gd name="T4" fmla="*/ 0 w 39"/>
                    <a:gd name="T5" fmla="*/ 4 h 185"/>
                    <a:gd name="T6" fmla="*/ 0 w 39"/>
                    <a:gd name="T7" fmla="*/ 144 h 185"/>
                    <a:gd name="T8" fmla="*/ 0 w 39"/>
                    <a:gd name="T9" fmla="*/ 146 h 185"/>
                    <a:gd name="T10" fmla="*/ 16 w 39"/>
                    <a:gd name="T11" fmla="*/ 182 h 185"/>
                    <a:gd name="T12" fmla="*/ 20 w 39"/>
                    <a:gd name="T13" fmla="*/ 185 h 185"/>
                    <a:gd name="T14" fmla="*/ 23 w 39"/>
                    <a:gd name="T15" fmla="*/ 182 h 185"/>
                    <a:gd name="T16" fmla="*/ 39 w 39"/>
                    <a:gd name="T17" fmla="*/ 146 h 185"/>
                    <a:gd name="T18" fmla="*/ 39 w 39"/>
                    <a:gd name="T19" fmla="*/ 144 h 185"/>
                    <a:gd name="T20" fmla="*/ 39 w 39"/>
                    <a:gd name="T21" fmla="*/ 4 h 185"/>
                    <a:gd name="T22" fmla="*/ 35 w 39"/>
                    <a:gd name="T23" fmla="*/ 0 h 185"/>
                    <a:gd name="T24" fmla="*/ 31 w 39"/>
                    <a:gd name="T25" fmla="*/ 143 h 185"/>
                    <a:gd name="T26" fmla="*/ 25 w 39"/>
                    <a:gd name="T27" fmla="*/ 157 h 185"/>
                    <a:gd name="T28" fmla="*/ 14 w 39"/>
                    <a:gd name="T29" fmla="*/ 157 h 185"/>
                    <a:gd name="T30" fmla="*/ 8 w 39"/>
                    <a:gd name="T31" fmla="*/ 143 h 185"/>
                    <a:gd name="T32" fmla="*/ 8 w 39"/>
                    <a:gd name="T33" fmla="*/ 8 h 185"/>
                    <a:gd name="T34" fmla="*/ 18 w 39"/>
                    <a:gd name="T35" fmla="*/ 8 h 185"/>
                    <a:gd name="T36" fmla="*/ 18 w 39"/>
                    <a:gd name="T37" fmla="*/ 8 h 185"/>
                    <a:gd name="T38" fmla="*/ 18 w 39"/>
                    <a:gd name="T39" fmla="*/ 137 h 185"/>
                    <a:gd name="T40" fmla="*/ 21 w 39"/>
                    <a:gd name="T41" fmla="*/ 139 h 185"/>
                    <a:gd name="T42" fmla="*/ 24 w 39"/>
                    <a:gd name="T43" fmla="*/ 137 h 185"/>
                    <a:gd name="T44" fmla="*/ 24 w 39"/>
                    <a:gd name="T45" fmla="*/ 8 h 185"/>
                    <a:gd name="T46" fmla="*/ 24 w 39"/>
                    <a:gd name="T47" fmla="*/ 8 h 185"/>
                    <a:gd name="T48" fmla="*/ 31 w 39"/>
                    <a:gd name="T49" fmla="*/ 8 h 185"/>
                    <a:gd name="T50" fmla="*/ 31 w 39"/>
                    <a:gd name="T51" fmla="*/ 143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9" h="185">
                      <a:moveTo>
                        <a:pt x="35" y="0"/>
                      </a:moveTo>
                      <a:cubicBezTo>
                        <a:pt x="4" y="0"/>
                        <a:pt x="4" y="0"/>
                        <a:pt x="4" y="0"/>
                      </a:cubicBezTo>
                      <a:cubicBezTo>
                        <a:pt x="2" y="0"/>
                        <a:pt x="0" y="1"/>
                        <a:pt x="0" y="4"/>
                      </a:cubicBezTo>
                      <a:cubicBezTo>
                        <a:pt x="0" y="144"/>
                        <a:pt x="0" y="144"/>
                        <a:pt x="0" y="144"/>
                      </a:cubicBezTo>
                      <a:cubicBezTo>
                        <a:pt x="0" y="145"/>
                        <a:pt x="0" y="145"/>
                        <a:pt x="0" y="146"/>
                      </a:cubicBezTo>
                      <a:cubicBezTo>
                        <a:pt x="16" y="182"/>
                        <a:pt x="16" y="182"/>
                        <a:pt x="16" y="182"/>
                      </a:cubicBezTo>
                      <a:cubicBezTo>
                        <a:pt x="17" y="184"/>
                        <a:pt x="18" y="185"/>
                        <a:pt x="20" y="185"/>
                      </a:cubicBezTo>
                      <a:cubicBezTo>
                        <a:pt x="21" y="185"/>
                        <a:pt x="23" y="184"/>
                        <a:pt x="23" y="182"/>
                      </a:cubicBezTo>
                      <a:cubicBezTo>
                        <a:pt x="39" y="146"/>
                        <a:pt x="39" y="146"/>
                        <a:pt x="39" y="146"/>
                      </a:cubicBezTo>
                      <a:cubicBezTo>
                        <a:pt x="39" y="145"/>
                        <a:pt x="39" y="145"/>
                        <a:pt x="39" y="144"/>
                      </a:cubicBezTo>
                      <a:cubicBezTo>
                        <a:pt x="39" y="4"/>
                        <a:pt x="39" y="4"/>
                        <a:pt x="39" y="4"/>
                      </a:cubicBezTo>
                      <a:cubicBezTo>
                        <a:pt x="39" y="1"/>
                        <a:pt x="37" y="0"/>
                        <a:pt x="35" y="0"/>
                      </a:cubicBezTo>
                      <a:close/>
                      <a:moveTo>
                        <a:pt x="31" y="143"/>
                      </a:moveTo>
                      <a:cubicBezTo>
                        <a:pt x="25" y="157"/>
                        <a:pt x="25" y="157"/>
                        <a:pt x="25" y="157"/>
                      </a:cubicBezTo>
                      <a:cubicBezTo>
                        <a:pt x="14" y="157"/>
                        <a:pt x="14" y="157"/>
                        <a:pt x="14" y="157"/>
                      </a:cubicBezTo>
                      <a:cubicBezTo>
                        <a:pt x="8" y="143"/>
                        <a:pt x="8" y="143"/>
                        <a:pt x="8" y="143"/>
                      </a:cubicBezTo>
                      <a:cubicBezTo>
                        <a:pt x="8" y="8"/>
                        <a:pt x="8" y="8"/>
                        <a:pt x="8" y="8"/>
                      </a:cubicBezTo>
                      <a:cubicBezTo>
                        <a:pt x="18" y="8"/>
                        <a:pt x="18" y="8"/>
                        <a:pt x="18" y="8"/>
                      </a:cubicBezTo>
                      <a:cubicBezTo>
                        <a:pt x="18" y="8"/>
                        <a:pt x="18" y="8"/>
                        <a:pt x="18" y="8"/>
                      </a:cubicBezTo>
                      <a:cubicBezTo>
                        <a:pt x="18" y="137"/>
                        <a:pt x="18" y="137"/>
                        <a:pt x="18" y="137"/>
                      </a:cubicBezTo>
                      <a:cubicBezTo>
                        <a:pt x="18" y="138"/>
                        <a:pt x="19" y="139"/>
                        <a:pt x="21" y="139"/>
                      </a:cubicBezTo>
                      <a:cubicBezTo>
                        <a:pt x="22" y="139"/>
                        <a:pt x="24" y="138"/>
                        <a:pt x="24" y="137"/>
                      </a:cubicBezTo>
                      <a:cubicBezTo>
                        <a:pt x="24" y="8"/>
                        <a:pt x="24" y="8"/>
                        <a:pt x="24" y="8"/>
                      </a:cubicBezTo>
                      <a:cubicBezTo>
                        <a:pt x="24" y="8"/>
                        <a:pt x="24" y="8"/>
                        <a:pt x="24" y="8"/>
                      </a:cubicBezTo>
                      <a:cubicBezTo>
                        <a:pt x="31" y="8"/>
                        <a:pt x="31" y="8"/>
                        <a:pt x="31" y="8"/>
                      </a:cubicBezTo>
                      <a:lnTo>
                        <a:pt x="31" y="14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457200"/>
                  <a:endParaRPr lang="zh-CN" altLang="en-US" sz="1865">
                    <a:solidFill>
                      <a:prstClr val="black"/>
                    </a:solidFill>
                    <a:cs typeface="+mn-ea"/>
                    <a:sym typeface="+mn-lt"/>
                  </a:endParaRPr>
                </a:p>
              </p:txBody>
            </p:sp>
          </p:grpSp>
        </p:grpSp>
        <p:grpSp>
          <p:nvGrpSpPr>
            <p:cNvPr id="77" name="组合 76"/>
            <p:cNvGrpSpPr/>
            <p:nvPr/>
          </p:nvGrpSpPr>
          <p:grpSpPr>
            <a:xfrm>
              <a:off x="7379080" y="2803349"/>
              <a:ext cx="1271434" cy="1271434"/>
              <a:chOff x="6674239" y="3408398"/>
              <a:chExt cx="1007417" cy="1007417"/>
            </a:xfrm>
          </p:grpSpPr>
          <p:sp>
            <p:nvSpPr>
              <p:cNvPr id="78" name="任意多边形 77"/>
              <p:cNvSpPr/>
              <p:nvPr/>
            </p:nvSpPr>
            <p:spPr>
              <a:xfrm>
                <a:off x="6674239" y="3408398"/>
                <a:ext cx="1007417" cy="1007417"/>
              </a:xfrm>
              <a:custGeom>
                <a:avLst/>
                <a:gdLst>
                  <a:gd name="connsiteX0" fmla="*/ 0 w 1007417"/>
                  <a:gd name="connsiteY0" fmla="*/ 503709 h 1007417"/>
                  <a:gd name="connsiteX1" fmla="*/ 503709 w 1007417"/>
                  <a:gd name="connsiteY1" fmla="*/ 0 h 1007417"/>
                  <a:gd name="connsiteX2" fmla="*/ 1007418 w 1007417"/>
                  <a:gd name="connsiteY2" fmla="*/ 503709 h 1007417"/>
                  <a:gd name="connsiteX3" fmla="*/ 503709 w 1007417"/>
                  <a:gd name="connsiteY3" fmla="*/ 1007418 h 1007417"/>
                  <a:gd name="connsiteX4" fmla="*/ 0 w 1007417"/>
                  <a:gd name="connsiteY4" fmla="*/ 503709 h 10074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7417" h="1007417">
                    <a:moveTo>
                      <a:pt x="0" y="503709"/>
                    </a:moveTo>
                    <a:cubicBezTo>
                      <a:pt x="0" y="225518"/>
                      <a:pt x="225518" y="0"/>
                      <a:pt x="503709" y="0"/>
                    </a:cubicBezTo>
                    <a:cubicBezTo>
                      <a:pt x="781900" y="0"/>
                      <a:pt x="1007418" y="225518"/>
                      <a:pt x="1007418" y="503709"/>
                    </a:cubicBezTo>
                    <a:cubicBezTo>
                      <a:pt x="1007418" y="781900"/>
                      <a:pt x="781900" y="1007418"/>
                      <a:pt x="503709" y="1007418"/>
                    </a:cubicBezTo>
                    <a:cubicBezTo>
                      <a:pt x="225518" y="1007418"/>
                      <a:pt x="0" y="781900"/>
                      <a:pt x="0" y="503709"/>
                    </a:cubicBezTo>
                    <a:close/>
                  </a:path>
                </a:pathLst>
              </a:custGeom>
              <a:solidFill>
                <a:srgbClr val="7C9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zh-CN" altLang="en-US" sz="1865" b="1">
                  <a:solidFill>
                    <a:prstClr val="white"/>
                  </a:solidFill>
                  <a:cs typeface="+mn-ea"/>
                  <a:sym typeface="+mn-lt"/>
                </a:endParaRPr>
              </a:p>
            </p:txBody>
          </p:sp>
          <p:grpSp>
            <p:nvGrpSpPr>
              <p:cNvPr id="79" name="Group 28"/>
              <p:cNvGrpSpPr>
                <a:grpSpLocks noChangeAspect="1"/>
              </p:cNvGrpSpPr>
              <p:nvPr/>
            </p:nvGrpSpPr>
            <p:grpSpPr bwMode="auto">
              <a:xfrm>
                <a:off x="6969306" y="3649352"/>
                <a:ext cx="417282" cy="525508"/>
                <a:chOff x="4401" y="2266"/>
                <a:chExt cx="374" cy="471"/>
              </a:xfrm>
              <a:solidFill>
                <a:schemeClr val="bg1"/>
              </a:solidFill>
            </p:grpSpPr>
            <p:sp>
              <p:nvSpPr>
                <p:cNvPr id="80" name="Freeform 29"/>
                <p:cNvSpPr/>
                <p:nvPr/>
              </p:nvSpPr>
              <p:spPr bwMode="auto">
                <a:xfrm>
                  <a:off x="4538" y="2390"/>
                  <a:ext cx="85" cy="108"/>
                </a:xfrm>
                <a:custGeom>
                  <a:avLst/>
                  <a:gdLst>
                    <a:gd name="T0" fmla="*/ 0 w 35"/>
                    <a:gd name="T1" fmla="*/ 26 h 45"/>
                    <a:gd name="T2" fmla="*/ 3 w 35"/>
                    <a:gd name="T3" fmla="*/ 29 h 45"/>
                    <a:gd name="T4" fmla="*/ 3 w 35"/>
                    <a:gd name="T5" fmla="*/ 29 h 45"/>
                    <a:gd name="T6" fmla="*/ 17 w 35"/>
                    <a:gd name="T7" fmla="*/ 45 h 45"/>
                    <a:gd name="T8" fmla="*/ 32 w 35"/>
                    <a:gd name="T9" fmla="*/ 29 h 45"/>
                    <a:gd name="T10" fmla="*/ 32 w 35"/>
                    <a:gd name="T11" fmla="*/ 29 h 45"/>
                    <a:gd name="T12" fmla="*/ 35 w 35"/>
                    <a:gd name="T13" fmla="*/ 26 h 45"/>
                    <a:gd name="T14" fmla="*/ 33 w 35"/>
                    <a:gd name="T15" fmla="*/ 23 h 45"/>
                    <a:gd name="T16" fmla="*/ 34 w 35"/>
                    <a:gd name="T17" fmla="*/ 17 h 45"/>
                    <a:gd name="T18" fmla="*/ 17 w 35"/>
                    <a:gd name="T19" fmla="*/ 0 h 45"/>
                    <a:gd name="T20" fmla="*/ 1 w 35"/>
                    <a:gd name="T21" fmla="*/ 17 h 45"/>
                    <a:gd name="T22" fmla="*/ 2 w 35"/>
                    <a:gd name="T23" fmla="*/ 23 h 45"/>
                    <a:gd name="T24" fmla="*/ 0 w 35"/>
                    <a:gd name="T25" fmla="*/ 26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5" h="45">
                      <a:moveTo>
                        <a:pt x="0" y="26"/>
                      </a:moveTo>
                      <a:cubicBezTo>
                        <a:pt x="0" y="28"/>
                        <a:pt x="1" y="29"/>
                        <a:pt x="3" y="29"/>
                      </a:cubicBezTo>
                      <a:cubicBezTo>
                        <a:pt x="3" y="29"/>
                        <a:pt x="3" y="29"/>
                        <a:pt x="3" y="29"/>
                      </a:cubicBezTo>
                      <a:cubicBezTo>
                        <a:pt x="3" y="37"/>
                        <a:pt x="10" y="45"/>
                        <a:pt x="17" y="45"/>
                      </a:cubicBezTo>
                      <a:cubicBezTo>
                        <a:pt x="25" y="45"/>
                        <a:pt x="31" y="37"/>
                        <a:pt x="32" y="29"/>
                      </a:cubicBezTo>
                      <a:cubicBezTo>
                        <a:pt x="32" y="29"/>
                        <a:pt x="32" y="29"/>
                        <a:pt x="32" y="29"/>
                      </a:cubicBezTo>
                      <a:cubicBezTo>
                        <a:pt x="33" y="29"/>
                        <a:pt x="35" y="28"/>
                        <a:pt x="35" y="26"/>
                      </a:cubicBezTo>
                      <a:cubicBezTo>
                        <a:pt x="35" y="25"/>
                        <a:pt x="34" y="24"/>
                        <a:pt x="33" y="23"/>
                      </a:cubicBezTo>
                      <a:cubicBezTo>
                        <a:pt x="34" y="21"/>
                        <a:pt x="34" y="19"/>
                        <a:pt x="34" y="17"/>
                      </a:cubicBezTo>
                      <a:cubicBezTo>
                        <a:pt x="34" y="8"/>
                        <a:pt x="26" y="0"/>
                        <a:pt x="17" y="0"/>
                      </a:cubicBezTo>
                      <a:cubicBezTo>
                        <a:pt x="8" y="0"/>
                        <a:pt x="1" y="8"/>
                        <a:pt x="1" y="17"/>
                      </a:cubicBezTo>
                      <a:cubicBezTo>
                        <a:pt x="1" y="19"/>
                        <a:pt x="1" y="21"/>
                        <a:pt x="2" y="23"/>
                      </a:cubicBezTo>
                      <a:cubicBezTo>
                        <a:pt x="1" y="24"/>
                        <a:pt x="0" y="25"/>
                        <a:pt x="0"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457200"/>
                  <a:endParaRPr lang="zh-CN" altLang="en-US" sz="1865">
                    <a:solidFill>
                      <a:prstClr val="black"/>
                    </a:solidFill>
                    <a:cs typeface="+mn-ea"/>
                    <a:sym typeface="+mn-lt"/>
                  </a:endParaRPr>
                </a:p>
              </p:txBody>
            </p:sp>
            <p:sp>
              <p:nvSpPr>
                <p:cNvPr id="81" name="Freeform 30"/>
                <p:cNvSpPr/>
                <p:nvPr/>
              </p:nvSpPr>
              <p:spPr bwMode="auto">
                <a:xfrm>
                  <a:off x="4490" y="2512"/>
                  <a:ext cx="178" cy="53"/>
                </a:xfrm>
                <a:custGeom>
                  <a:avLst/>
                  <a:gdLst>
                    <a:gd name="T0" fmla="*/ 2 w 74"/>
                    <a:gd name="T1" fmla="*/ 22 h 22"/>
                    <a:gd name="T2" fmla="*/ 73 w 74"/>
                    <a:gd name="T3" fmla="*/ 22 h 22"/>
                    <a:gd name="T4" fmla="*/ 74 w 74"/>
                    <a:gd name="T5" fmla="*/ 21 h 22"/>
                    <a:gd name="T6" fmla="*/ 74 w 74"/>
                    <a:gd name="T7" fmla="*/ 15 h 22"/>
                    <a:gd name="T8" fmla="*/ 74 w 74"/>
                    <a:gd name="T9" fmla="*/ 14 h 22"/>
                    <a:gd name="T10" fmla="*/ 50 w 74"/>
                    <a:gd name="T11" fmla="*/ 0 h 22"/>
                    <a:gd name="T12" fmla="*/ 49 w 74"/>
                    <a:gd name="T13" fmla="*/ 0 h 22"/>
                    <a:gd name="T14" fmla="*/ 48 w 74"/>
                    <a:gd name="T15" fmla="*/ 0 h 22"/>
                    <a:gd name="T16" fmla="*/ 47 w 74"/>
                    <a:gd name="T17" fmla="*/ 0 h 22"/>
                    <a:gd name="T18" fmla="*/ 37 w 74"/>
                    <a:gd name="T19" fmla="*/ 3 h 22"/>
                    <a:gd name="T20" fmla="*/ 27 w 74"/>
                    <a:gd name="T21" fmla="*/ 0 h 22"/>
                    <a:gd name="T22" fmla="*/ 26 w 74"/>
                    <a:gd name="T23" fmla="*/ 0 h 22"/>
                    <a:gd name="T24" fmla="*/ 26 w 74"/>
                    <a:gd name="T25" fmla="*/ 0 h 22"/>
                    <a:gd name="T26" fmla="*/ 25 w 74"/>
                    <a:gd name="T27" fmla="*/ 0 h 22"/>
                    <a:gd name="T28" fmla="*/ 1 w 74"/>
                    <a:gd name="T29" fmla="*/ 14 h 22"/>
                    <a:gd name="T30" fmla="*/ 0 w 74"/>
                    <a:gd name="T31" fmla="*/ 15 h 22"/>
                    <a:gd name="T32" fmla="*/ 0 w 74"/>
                    <a:gd name="T33" fmla="*/ 21 h 22"/>
                    <a:gd name="T34" fmla="*/ 2 w 74"/>
                    <a:gd name="T35"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4" h="22">
                      <a:moveTo>
                        <a:pt x="2" y="22"/>
                      </a:moveTo>
                      <a:cubicBezTo>
                        <a:pt x="73" y="22"/>
                        <a:pt x="73" y="22"/>
                        <a:pt x="73" y="22"/>
                      </a:cubicBezTo>
                      <a:cubicBezTo>
                        <a:pt x="73" y="22"/>
                        <a:pt x="74" y="21"/>
                        <a:pt x="74" y="21"/>
                      </a:cubicBezTo>
                      <a:cubicBezTo>
                        <a:pt x="74" y="15"/>
                        <a:pt x="74" y="15"/>
                        <a:pt x="74" y="15"/>
                      </a:cubicBezTo>
                      <a:cubicBezTo>
                        <a:pt x="74" y="15"/>
                        <a:pt x="74" y="14"/>
                        <a:pt x="74" y="14"/>
                      </a:cubicBezTo>
                      <a:cubicBezTo>
                        <a:pt x="67" y="7"/>
                        <a:pt x="59" y="3"/>
                        <a:pt x="50" y="0"/>
                      </a:cubicBezTo>
                      <a:cubicBezTo>
                        <a:pt x="49" y="0"/>
                        <a:pt x="49" y="0"/>
                        <a:pt x="49" y="0"/>
                      </a:cubicBezTo>
                      <a:cubicBezTo>
                        <a:pt x="48" y="0"/>
                        <a:pt x="48" y="0"/>
                        <a:pt x="48" y="0"/>
                      </a:cubicBezTo>
                      <a:cubicBezTo>
                        <a:pt x="48" y="0"/>
                        <a:pt x="48" y="0"/>
                        <a:pt x="47" y="0"/>
                      </a:cubicBezTo>
                      <a:cubicBezTo>
                        <a:pt x="45" y="2"/>
                        <a:pt x="41" y="3"/>
                        <a:pt x="37" y="3"/>
                      </a:cubicBezTo>
                      <a:cubicBezTo>
                        <a:pt x="34" y="3"/>
                        <a:pt x="30" y="2"/>
                        <a:pt x="27" y="0"/>
                      </a:cubicBezTo>
                      <a:cubicBezTo>
                        <a:pt x="27" y="0"/>
                        <a:pt x="27" y="0"/>
                        <a:pt x="26" y="0"/>
                      </a:cubicBezTo>
                      <a:cubicBezTo>
                        <a:pt x="26" y="0"/>
                        <a:pt x="26" y="0"/>
                        <a:pt x="26" y="0"/>
                      </a:cubicBezTo>
                      <a:cubicBezTo>
                        <a:pt x="26" y="0"/>
                        <a:pt x="26" y="0"/>
                        <a:pt x="25" y="0"/>
                      </a:cubicBezTo>
                      <a:cubicBezTo>
                        <a:pt x="16" y="2"/>
                        <a:pt x="8" y="7"/>
                        <a:pt x="1" y="14"/>
                      </a:cubicBezTo>
                      <a:cubicBezTo>
                        <a:pt x="1" y="14"/>
                        <a:pt x="0" y="15"/>
                        <a:pt x="0" y="15"/>
                      </a:cubicBezTo>
                      <a:cubicBezTo>
                        <a:pt x="0" y="21"/>
                        <a:pt x="0" y="21"/>
                        <a:pt x="0" y="21"/>
                      </a:cubicBezTo>
                      <a:cubicBezTo>
                        <a:pt x="0" y="21"/>
                        <a:pt x="1" y="22"/>
                        <a:pt x="2"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457200"/>
                  <a:endParaRPr lang="zh-CN" altLang="en-US" sz="1865">
                    <a:solidFill>
                      <a:prstClr val="black"/>
                    </a:solidFill>
                    <a:cs typeface="+mn-ea"/>
                    <a:sym typeface="+mn-lt"/>
                  </a:endParaRPr>
                </a:p>
              </p:txBody>
            </p:sp>
            <p:sp>
              <p:nvSpPr>
                <p:cNvPr id="82" name="Freeform 31"/>
                <p:cNvSpPr/>
                <p:nvPr/>
              </p:nvSpPr>
              <p:spPr bwMode="auto">
                <a:xfrm>
                  <a:off x="4476" y="2613"/>
                  <a:ext cx="207" cy="12"/>
                </a:xfrm>
                <a:custGeom>
                  <a:avLst/>
                  <a:gdLst>
                    <a:gd name="T0" fmla="*/ 84 w 86"/>
                    <a:gd name="T1" fmla="*/ 0 h 5"/>
                    <a:gd name="T2" fmla="*/ 3 w 86"/>
                    <a:gd name="T3" fmla="*/ 0 h 5"/>
                    <a:gd name="T4" fmla="*/ 0 w 86"/>
                    <a:gd name="T5" fmla="*/ 2 h 5"/>
                    <a:gd name="T6" fmla="*/ 3 w 86"/>
                    <a:gd name="T7" fmla="*/ 5 h 5"/>
                    <a:gd name="T8" fmla="*/ 84 w 86"/>
                    <a:gd name="T9" fmla="*/ 5 h 5"/>
                    <a:gd name="T10" fmla="*/ 86 w 86"/>
                    <a:gd name="T11" fmla="*/ 2 h 5"/>
                    <a:gd name="T12" fmla="*/ 84 w 86"/>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86" h="5">
                      <a:moveTo>
                        <a:pt x="84" y="0"/>
                      </a:moveTo>
                      <a:cubicBezTo>
                        <a:pt x="3" y="0"/>
                        <a:pt x="3" y="0"/>
                        <a:pt x="3" y="0"/>
                      </a:cubicBezTo>
                      <a:cubicBezTo>
                        <a:pt x="1" y="0"/>
                        <a:pt x="0" y="1"/>
                        <a:pt x="0" y="2"/>
                      </a:cubicBezTo>
                      <a:cubicBezTo>
                        <a:pt x="0" y="4"/>
                        <a:pt x="1" y="5"/>
                        <a:pt x="3" y="5"/>
                      </a:cubicBezTo>
                      <a:cubicBezTo>
                        <a:pt x="84" y="5"/>
                        <a:pt x="84" y="5"/>
                        <a:pt x="84" y="5"/>
                      </a:cubicBezTo>
                      <a:cubicBezTo>
                        <a:pt x="85" y="5"/>
                        <a:pt x="86" y="4"/>
                        <a:pt x="86" y="2"/>
                      </a:cubicBezTo>
                      <a:cubicBezTo>
                        <a:pt x="86" y="1"/>
                        <a:pt x="85" y="0"/>
                        <a:pt x="8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457200"/>
                  <a:endParaRPr lang="zh-CN" altLang="en-US" sz="1865">
                    <a:solidFill>
                      <a:prstClr val="black"/>
                    </a:solidFill>
                    <a:cs typeface="+mn-ea"/>
                    <a:sym typeface="+mn-lt"/>
                  </a:endParaRPr>
                </a:p>
              </p:txBody>
            </p:sp>
            <p:sp>
              <p:nvSpPr>
                <p:cNvPr id="83" name="Freeform 32"/>
                <p:cNvSpPr>
                  <a:spLocks noEditPoints="1"/>
                </p:cNvSpPr>
                <p:nvPr/>
              </p:nvSpPr>
              <p:spPr bwMode="auto">
                <a:xfrm>
                  <a:off x="4401" y="2266"/>
                  <a:ext cx="374" cy="471"/>
                </a:xfrm>
                <a:custGeom>
                  <a:avLst/>
                  <a:gdLst>
                    <a:gd name="T0" fmla="*/ 153 w 155"/>
                    <a:gd name="T1" fmla="*/ 31 h 197"/>
                    <a:gd name="T2" fmla="*/ 124 w 155"/>
                    <a:gd name="T3" fmla="*/ 2 h 197"/>
                    <a:gd name="T4" fmla="*/ 120 w 155"/>
                    <a:gd name="T5" fmla="*/ 0 h 197"/>
                    <a:gd name="T6" fmla="*/ 6 w 155"/>
                    <a:gd name="T7" fmla="*/ 0 h 197"/>
                    <a:gd name="T8" fmla="*/ 0 w 155"/>
                    <a:gd name="T9" fmla="*/ 7 h 197"/>
                    <a:gd name="T10" fmla="*/ 0 w 155"/>
                    <a:gd name="T11" fmla="*/ 190 h 197"/>
                    <a:gd name="T12" fmla="*/ 6 w 155"/>
                    <a:gd name="T13" fmla="*/ 197 h 197"/>
                    <a:gd name="T14" fmla="*/ 148 w 155"/>
                    <a:gd name="T15" fmla="*/ 197 h 197"/>
                    <a:gd name="T16" fmla="*/ 155 w 155"/>
                    <a:gd name="T17" fmla="*/ 190 h 197"/>
                    <a:gd name="T18" fmla="*/ 155 w 155"/>
                    <a:gd name="T19" fmla="*/ 35 h 197"/>
                    <a:gd name="T20" fmla="*/ 153 w 155"/>
                    <a:gd name="T21" fmla="*/ 31 h 197"/>
                    <a:gd name="T22" fmla="*/ 13 w 155"/>
                    <a:gd name="T23" fmla="*/ 183 h 197"/>
                    <a:gd name="T24" fmla="*/ 13 w 155"/>
                    <a:gd name="T25" fmla="*/ 14 h 197"/>
                    <a:gd name="T26" fmla="*/ 116 w 155"/>
                    <a:gd name="T27" fmla="*/ 14 h 197"/>
                    <a:gd name="T28" fmla="*/ 116 w 155"/>
                    <a:gd name="T29" fmla="*/ 35 h 197"/>
                    <a:gd name="T30" fmla="*/ 120 w 155"/>
                    <a:gd name="T31" fmla="*/ 39 h 197"/>
                    <a:gd name="T32" fmla="*/ 142 w 155"/>
                    <a:gd name="T33" fmla="*/ 39 h 197"/>
                    <a:gd name="T34" fmla="*/ 142 w 155"/>
                    <a:gd name="T35" fmla="*/ 183 h 197"/>
                    <a:gd name="T36" fmla="*/ 13 w 155"/>
                    <a:gd name="T37" fmla="*/ 183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5" h="197">
                      <a:moveTo>
                        <a:pt x="153" y="31"/>
                      </a:moveTo>
                      <a:cubicBezTo>
                        <a:pt x="124" y="2"/>
                        <a:pt x="124" y="2"/>
                        <a:pt x="124" y="2"/>
                      </a:cubicBezTo>
                      <a:cubicBezTo>
                        <a:pt x="123" y="1"/>
                        <a:pt x="121" y="0"/>
                        <a:pt x="120" y="0"/>
                      </a:cubicBezTo>
                      <a:cubicBezTo>
                        <a:pt x="6" y="0"/>
                        <a:pt x="6" y="0"/>
                        <a:pt x="6" y="0"/>
                      </a:cubicBezTo>
                      <a:cubicBezTo>
                        <a:pt x="3" y="0"/>
                        <a:pt x="0" y="3"/>
                        <a:pt x="0" y="7"/>
                      </a:cubicBezTo>
                      <a:cubicBezTo>
                        <a:pt x="0" y="190"/>
                        <a:pt x="0" y="190"/>
                        <a:pt x="0" y="190"/>
                      </a:cubicBezTo>
                      <a:cubicBezTo>
                        <a:pt x="0" y="194"/>
                        <a:pt x="3" y="197"/>
                        <a:pt x="6" y="197"/>
                      </a:cubicBezTo>
                      <a:cubicBezTo>
                        <a:pt x="148" y="197"/>
                        <a:pt x="148" y="197"/>
                        <a:pt x="148" y="197"/>
                      </a:cubicBezTo>
                      <a:cubicBezTo>
                        <a:pt x="152" y="197"/>
                        <a:pt x="155" y="194"/>
                        <a:pt x="155" y="190"/>
                      </a:cubicBezTo>
                      <a:cubicBezTo>
                        <a:pt x="155" y="35"/>
                        <a:pt x="155" y="35"/>
                        <a:pt x="155" y="35"/>
                      </a:cubicBezTo>
                      <a:cubicBezTo>
                        <a:pt x="155" y="34"/>
                        <a:pt x="154" y="32"/>
                        <a:pt x="153" y="31"/>
                      </a:cubicBezTo>
                      <a:close/>
                      <a:moveTo>
                        <a:pt x="13" y="183"/>
                      </a:moveTo>
                      <a:cubicBezTo>
                        <a:pt x="13" y="14"/>
                        <a:pt x="13" y="14"/>
                        <a:pt x="13" y="14"/>
                      </a:cubicBezTo>
                      <a:cubicBezTo>
                        <a:pt x="116" y="14"/>
                        <a:pt x="116" y="14"/>
                        <a:pt x="116" y="14"/>
                      </a:cubicBezTo>
                      <a:cubicBezTo>
                        <a:pt x="116" y="35"/>
                        <a:pt x="116" y="35"/>
                        <a:pt x="116" y="35"/>
                      </a:cubicBezTo>
                      <a:cubicBezTo>
                        <a:pt x="116" y="38"/>
                        <a:pt x="118" y="39"/>
                        <a:pt x="120" y="39"/>
                      </a:cubicBezTo>
                      <a:cubicBezTo>
                        <a:pt x="142" y="39"/>
                        <a:pt x="142" y="39"/>
                        <a:pt x="142" y="39"/>
                      </a:cubicBezTo>
                      <a:cubicBezTo>
                        <a:pt x="142" y="183"/>
                        <a:pt x="142" y="183"/>
                        <a:pt x="142" y="183"/>
                      </a:cubicBezTo>
                      <a:lnTo>
                        <a:pt x="13" y="18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457200"/>
                  <a:endParaRPr lang="zh-CN" altLang="en-US" sz="1865">
                    <a:solidFill>
                      <a:prstClr val="black"/>
                    </a:solidFill>
                    <a:cs typeface="+mn-ea"/>
                    <a:sym typeface="+mn-lt"/>
                  </a:endParaRPr>
                </a:p>
              </p:txBody>
            </p:sp>
          </p:grpSp>
        </p:grpSp>
      </p:grpSp>
      <p:grpSp>
        <p:nvGrpSpPr>
          <p:cNvPr id="84" name="组合 83"/>
          <p:cNvGrpSpPr/>
          <p:nvPr/>
        </p:nvGrpSpPr>
        <p:grpSpPr>
          <a:xfrm>
            <a:off x="5765165" y="1164590"/>
            <a:ext cx="5586730" cy="4673648"/>
            <a:chOff x="5818000" y="1843122"/>
            <a:chExt cx="5586883" cy="4050035"/>
          </a:xfrm>
        </p:grpSpPr>
        <p:sp>
          <p:nvSpPr>
            <p:cNvPr id="85" name="圆角矩形 84"/>
            <p:cNvSpPr/>
            <p:nvPr/>
          </p:nvSpPr>
          <p:spPr>
            <a:xfrm>
              <a:off x="5818000" y="1843122"/>
              <a:ext cx="5586883" cy="4050035"/>
            </a:xfrm>
            <a:prstGeom prst="roundRect">
              <a:avLst>
                <a:gd name="adj" fmla="val 5616"/>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zh-CN" altLang="en-US" sz="1865">
                <a:solidFill>
                  <a:prstClr val="white"/>
                </a:solidFill>
                <a:cs typeface="+mn-ea"/>
                <a:sym typeface="+mn-lt"/>
              </a:endParaRPr>
            </a:p>
          </p:txBody>
        </p:sp>
        <p:sp>
          <p:nvSpPr>
            <p:cNvPr id="86" name="文本框 31"/>
            <p:cNvSpPr txBox="1"/>
            <p:nvPr/>
          </p:nvSpPr>
          <p:spPr>
            <a:xfrm>
              <a:off x="6089669" y="2026983"/>
              <a:ext cx="5053952" cy="3474410"/>
            </a:xfrm>
            <a:prstGeom prst="rect">
              <a:avLst/>
            </a:prstGeom>
            <a:noFill/>
          </p:spPr>
          <p:txBody>
            <a:bodyPr wrap="square" rtlCol="0">
              <a:spAutoFit/>
            </a:bodyPr>
            <a:lstStyle/>
            <a:p>
              <a:pPr indent="457200" defTabSz="457200">
                <a:lnSpc>
                  <a:spcPct val="130000"/>
                </a:lnSpc>
              </a:pPr>
              <a:r>
                <a:rPr lang="zh-CN" altLang="en-US" sz="2800" dirty="0" smtClean="0">
                  <a:gradFill>
                    <a:gsLst>
                      <a:gs pos="0">
                        <a:srgbClr val="FE4444"/>
                      </a:gs>
                      <a:gs pos="100000">
                        <a:srgbClr val="832B2B"/>
                      </a:gs>
                    </a:gsLst>
                    <a:lin scaled="0"/>
                  </a:gradFill>
                  <a:latin typeface="Arial" panose="020B0604020202020204" pitchFamily="34" charset="0"/>
                  <a:ea typeface="微软雅黑" panose="020B0503020204020204" pitchFamily="34" charset="-122"/>
                  <a:sym typeface="+mn-ea"/>
                </a:rPr>
                <a:t>实现系统功能所采用的技术：</a:t>
              </a:r>
              <a:endParaRPr lang="zh-CN" altLang="en-US" sz="2800" dirty="0" smtClean="0">
                <a:gradFill>
                  <a:gsLst>
                    <a:gs pos="0">
                      <a:srgbClr val="FE4444"/>
                    </a:gs>
                    <a:gs pos="100000">
                      <a:srgbClr val="832B2B"/>
                    </a:gs>
                  </a:gsLst>
                  <a:lin scaled="0"/>
                </a:gradFill>
                <a:latin typeface="Arial" panose="020B0604020202020204" pitchFamily="34" charset="0"/>
                <a:ea typeface="微软雅黑" panose="020B0503020204020204" pitchFamily="34" charset="-122"/>
              </a:endParaRPr>
            </a:p>
            <a:p>
              <a:pPr indent="457200" defTabSz="457200">
                <a:lnSpc>
                  <a:spcPct val="130000"/>
                </a:lnSpc>
              </a:pPr>
              <a:r>
                <a:rPr lang="zh-CN" altLang="en-US" sz="2800" dirty="0">
                  <a:solidFill>
                    <a:prstClr val="black">
                      <a:lumMod val="85000"/>
                      <a:lumOff val="15000"/>
                    </a:prstClr>
                  </a:solidFill>
                  <a:cs typeface="+mn-ea"/>
                  <a:sym typeface="+mn-lt"/>
                </a:rPr>
                <a:t>用js、vue、bootsrap等基本</a:t>
              </a:r>
              <a:endParaRPr lang="zh-CN" altLang="en-US" sz="2800" dirty="0">
                <a:solidFill>
                  <a:prstClr val="black">
                    <a:lumMod val="85000"/>
                    <a:lumOff val="15000"/>
                  </a:prstClr>
                </a:solidFill>
                <a:cs typeface="+mn-ea"/>
                <a:sym typeface="+mn-lt"/>
              </a:endParaRPr>
            </a:p>
            <a:p>
              <a:pPr indent="457200" defTabSz="457200">
                <a:lnSpc>
                  <a:spcPct val="130000"/>
                </a:lnSpc>
              </a:pPr>
              <a:r>
                <a:rPr lang="zh-CN" altLang="en-US" sz="2800" dirty="0">
                  <a:solidFill>
                    <a:prstClr val="black">
                      <a:lumMod val="85000"/>
                      <a:lumOff val="15000"/>
                    </a:prstClr>
                  </a:solidFill>
                  <a:cs typeface="+mn-ea"/>
                  <a:sym typeface="+mn-lt"/>
                </a:rPr>
                <a:t>前端知识，数据库MySQL、少</a:t>
              </a:r>
              <a:endParaRPr lang="zh-CN" altLang="en-US" sz="2800" dirty="0">
                <a:solidFill>
                  <a:prstClr val="black">
                    <a:lumMod val="85000"/>
                    <a:lumOff val="15000"/>
                  </a:prstClr>
                </a:solidFill>
                <a:cs typeface="+mn-ea"/>
                <a:sym typeface="+mn-lt"/>
              </a:endParaRPr>
            </a:p>
            <a:p>
              <a:pPr indent="457200" defTabSz="457200">
                <a:lnSpc>
                  <a:spcPct val="130000"/>
                </a:lnSpc>
              </a:pPr>
              <a:r>
                <a:rPr lang="zh-CN" altLang="en-US" sz="2800" dirty="0">
                  <a:solidFill>
                    <a:prstClr val="black">
                      <a:lumMod val="85000"/>
                      <a:lumOff val="15000"/>
                    </a:prstClr>
                  </a:solidFill>
                  <a:cs typeface="+mn-ea"/>
                  <a:sym typeface="+mn-lt"/>
                </a:rPr>
                <a:t>量的PHP后端知识将前后端关联起来</a:t>
              </a:r>
              <a:endParaRPr lang="zh-CN" altLang="en-US" sz="2800" dirty="0">
                <a:solidFill>
                  <a:prstClr val="black">
                    <a:lumMod val="85000"/>
                    <a:lumOff val="15000"/>
                  </a:prstClr>
                </a:solidFill>
                <a:cs typeface="+mn-ea"/>
                <a:sym typeface="+mn-lt"/>
              </a:endParaRPr>
            </a:p>
          </p:txBody>
        </p:sp>
      </p:grpSp>
    </p:spTree>
  </p:cSld>
  <p:clrMapOvr>
    <a:masterClrMapping/>
  </p:clrMapOvr>
  <mc:AlternateContent xmlns:mc="http://schemas.openxmlformats.org/markup-compatibility/2006">
    <mc:Choice xmlns:p14="http://schemas.microsoft.com/office/powerpoint/2010/main" Requires="p14">
      <p:transition spd="slow" p14:dur="1500" advClick="0" advTm="2000">
        <p:random/>
      </p:transition>
    </mc:Choice>
    <mc:Fallback>
      <p:transition spd="slow" advClick="0"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afterEffect">
                                  <p:stCondLst>
                                    <p:cond delay="0"/>
                                  </p:stCondLst>
                                  <p:childTnLst>
                                    <p:set>
                                      <p:cBhvr>
                                        <p:cTn id="6" dur="1" fill="hold">
                                          <p:stCondLst>
                                            <p:cond delay="0"/>
                                          </p:stCondLst>
                                        </p:cTn>
                                        <p:tgtEl>
                                          <p:spTgt spid="48"/>
                                        </p:tgtEl>
                                        <p:attrNameLst>
                                          <p:attrName>style.visibility</p:attrName>
                                        </p:attrNameLst>
                                      </p:cBhvr>
                                      <p:to>
                                        <p:strVal val="visible"/>
                                      </p:to>
                                    </p:set>
                                    <p:anim calcmode="lin" valueType="num">
                                      <p:cBhvr>
                                        <p:cTn id="7" dur="500" fill="hold"/>
                                        <p:tgtEl>
                                          <p:spTgt spid="48"/>
                                        </p:tgtEl>
                                        <p:attrNameLst>
                                          <p:attrName>ppt_w</p:attrName>
                                        </p:attrNameLst>
                                      </p:cBhvr>
                                      <p:tavLst>
                                        <p:tav tm="0">
                                          <p:val>
                                            <p:fltVal val="0"/>
                                          </p:val>
                                        </p:tav>
                                        <p:tav tm="100000">
                                          <p:val>
                                            <p:strVal val="#ppt_w"/>
                                          </p:val>
                                        </p:tav>
                                      </p:tavLst>
                                    </p:anim>
                                    <p:anim calcmode="lin" valueType="num">
                                      <p:cBhvr>
                                        <p:cTn id="8" dur="500" fill="hold"/>
                                        <p:tgtEl>
                                          <p:spTgt spid="48"/>
                                        </p:tgtEl>
                                        <p:attrNameLst>
                                          <p:attrName>ppt_h</p:attrName>
                                        </p:attrNameLst>
                                      </p:cBhvr>
                                      <p:tavLst>
                                        <p:tav tm="0">
                                          <p:val>
                                            <p:fltVal val="0"/>
                                          </p:val>
                                        </p:tav>
                                        <p:tav tm="100000">
                                          <p:val>
                                            <p:strVal val="#ppt_h"/>
                                          </p:val>
                                        </p:tav>
                                      </p:tavLst>
                                    </p:anim>
                                    <p:anim calcmode="lin" valueType="num">
                                      <p:cBhvr>
                                        <p:cTn id="9" dur="500" fill="hold"/>
                                        <p:tgtEl>
                                          <p:spTgt spid="48"/>
                                        </p:tgtEl>
                                        <p:attrNameLst>
                                          <p:attrName>style.rotation</p:attrName>
                                        </p:attrNameLst>
                                      </p:cBhvr>
                                      <p:tavLst>
                                        <p:tav tm="0">
                                          <p:val>
                                            <p:fltVal val="360"/>
                                          </p:val>
                                        </p:tav>
                                        <p:tav tm="100000">
                                          <p:val>
                                            <p:fltVal val="0"/>
                                          </p:val>
                                        </p:tav>
                                      </p:tavLst>
                                    </p:anim>
                                    <p:animEffect transition="in" filter="fade">
                                      <p:cBhvr>
                                        <p:cTn id="10" dur="500"/>
                                        <p:tgtEl>
                                          <p:spTgt spid="48"/>
                                        </p:tgtEl>
                                      </p:cBhvr>
                                    </p:animEffect>
                                  </p:childTnLst>
                                </p:cTn>
                              </p:par>
                            </p:childTnLst>
                          </p:cTn>
                        </p:par>
                        <p:par>
                          <p:cTn id="11" fill="hold">
                            <p:stCondLst>
                              <p:cond delay="500"/>
                            </p:stCondLst>
                            <p:childTnLst>
                              <p:par>
                                <p:cTn id="12" presetID="53" presetClass="entr" presetSubtype="16" fill="hold" grpId="0" nodeType="afterEffect">
                                  <p:stCondLst>
                                    <p:cond delay="0"/>
                                  </p:stCondLst>
                                  <p:childTnLst>
                                    <p:set>
                                      <p:cBhvr>
                                        <p:cTn id="13" dur="1" fill="hold">
                                          <p:stCondLst>
                                            <p:cond delay="0"/>
                                          </p:stCondLst>
                                        </p:cTn>
                                        <p:tgtEl>
                                          <p:spTgt spid="45"/>
                                        </p:tgtEl>
                                        <p:attrNameLst>
                                          <p:attrName>style.visibility</p:attrName>
                                        </p:attrNameLst>
                                      </p:cBhvr>
                                      <p:to>
                                        <p:strVal val="visible"/>
                                      </p:to>
                                    </p:set>
                                    <p:anim calcmode="lin" valueType="num">
                                      <p:cBhvr>
                                        <p:cTn id="14" dur="500" fill="hold"/>
                                        <p:tgtEl>
                                          <p:spTgt spid="45"/>
                                        </p:tgtEl>
                                        <p:attrNameLst>
                                          <p:attrName>ppt_w</p:attrName>
                                        </p:attrNameLst>
                                      </p:cBhvr>
                                      <p:tavLst>
                                        <p:tav tm="0">
                                          <p:val>
                                            <p:fltVal val="0"/>
                                          </p:val>
                                        </p:tav>
                                        <p:tav tm="100000">
                                          <p:val>
                                            <p:strVal val="#ppt_w"/>
                                          </p:val>
                                        </p:tav>
                                      </p:tavLst>
                                    </p:anim>
                                    <p:anim calcmode="lin" valueType="num">
                                      <p:cBhvr>
                                        <p:cTn id="15" dur="500" fill="hold"/>
                                        <p:tgtEl>
                                          <p:spTgt spid="45"/>
                                        </p:tgtEl>
                                        <p:attrNameLst>
                                          <p:attrName>ppt_h</p:attrName>
                                        </p:attrNameLst>
                                      </p:cBhvr>
                                      <p:tavLst>
                                        <p:tav tm="0">
                                          <p:val>
                                            <p:fltVal val="0"/>
                                          </p:val>
                                        </p:tav>
                                        <p:tav tm="100000">
                                          <p:val>
                                            <p:strVal val="#ppt_h"/>
                                          </p:val>
                                        </p:tav>
                                      </p:tavLst>
                                    </p:anim>
                                    <p:animEffect transition="in" filter="fade">
                                      <p:cBhvr>
                                        <p:cTn id="16" dur="500"/>
                                        <p:tgtEl>
                                          <p:spTgt spid="45"/>
                                        </p:tgtEl>
                                      </p:cBhvr>
                                    </p:animEffect>
                                  </p:childTnLst>
                                </p:cTn>
                              </p:par>
                            </p:childTnLst>
                          </p:cTn>
                        </p:par>
                        <p:par>
                          <p:cTn id="17" fill="hold">
                            <p:stCondLst>
                              <p:cond delay="1000"/>
                            </p:stCondLst>
                            <p:childTnLst>
                              <p:par>
                                <p:cTn id="18" presetID="14" presetClass="entr" presetSubtype="10" fill="hold" nodeType="afterEffect">
                                  <p:stCondLst>
                                    <p:cond delay="0"/>
                                  </p:stCondLst>
                                  <p:childTnLst>
                                    <p:set>
                                      <p:cBhvr>
                                        <p:cTn id="19" dur="1" fill="hold">
                                          <p:stCondLst>
                                            <p:cond delay="0"/>
                                          </p:stCondLst>
                                        </p:cTn>
                                        <p:tgtEl>
                                          <p:spTgt spid="84"/>
                                        </p:tgtEl>
                                        <p:attrNameLst>
                                          <p:attrName>style.visibility</p:attrName>
                                        </p:attrNameLst>
                                      </p:cBhvr>
                                      <p:to>
                                        <p:strVal val="visible"/>
                                      </p:to>
                                    </p:set>
                                    <p:animEffect transition="in" filter="randombar(horizontal)">
                                      <p:cBhvr>
                                        <p:cTn id="20" dur="500"/>
                                        <p:tgtEl>
                                          <p:spTgt spid="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bldLvl="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0" y="626942"/>
            <a:ext cx="3622658" cy="1015663"/>
          </a:xfrm>
          <a:prstGeom prst="rect">
            <a:avLst/>
          </a:prstGeom>
          <a:noFill/>
        </p:spPr>
        <p:txBody>
          <a:bodyPr wrap="none" rtlCol="0">
            <a:spAutoFit/>
          </a:bodyPr>
          <a:lstStyle/>
          <a:p>
            <a:r>
              <a:rPr lang="en-US" altLang="zh-CN" sz="6000" dirty="0">
                <a:solidFill>
                  <a:schemeClr val="bg1"/>
                </a:solidFill>
                <a:cs typeface="+mn-ea"/>
                <a:sym typeface="+mn-lt"/>
              </a:rPr>
              <a:t>Chapter 03</a:t>
            </a:r>
            <a:endParaRPr lang="zh-CN" altLang="en-US" sz="6000" dirty="0">
              <a:solidFill>
                <a:schemeClr val="bg1"/>
              </a:solidFill>
              <a:cs typeface="+mn-ea"/>
              <a:sym typeface="+mn-lt"/>
            </a:endParaRPr>
          </a:p>
        </p:txBody>
      </p:sp>
      <p:sp>
        <p:nvSpPr>
          <p:cNvPr id="14" name="文本框 13"/>
          <p:cNvSpPr txBox="1"/>
          <p:nvPr/>
        </p:nvSpPr>
        <p:spPr>
          <a:xfrm>
            <a:off x="4450824" y="2058400"/>
            <a:ext cx="6417142" cy="923330"/>
          </a:xfrm>
          <a:prstGeom prst="rect">
            <a:avLst/>
          </a:prstGeom>
          <a:noFill/>
        </p:spPr>
        <p:txBody>
          <a:bodyPr wrap="none" rtlCol="0">
            <a:spAutoFit/>
          </a:bodyPr>
          <a:lstStyle/>
          <a:p>
            <a:pPr algn="ctr"/>
            <a:r>
              <a:rPr lang="zh-CN" altLang="en-US" sz="5400" b="1" dirty="0">
                <a:solidFill>
                  <a:schemeClr val="tx1">
                    <a:lumMod val="65000"/>
                    <a:lumOff val="35000"/>
                  </a:schemeClr>
                </a:solidFill>
                <a:cs typeface="+mn-ea"/>
                <a:sym typeface="+mn-lt"/>
              </a:rPr>
              <a:t>关键技术与实践难点</a:t>
            </a:r>
            <a:endParaRPr lang="zh-CN" altLang="en-US" sz="5400" b="1" dirty="0">
              <a:solidFill>
                <a:schemeClr val="tx1">
                  <a:lumMod val="65000"/>
                  <a:lumOff val="35000"/>
                </a:schemeClr>
              </a:solidFill>
              <a:cs typeface="+mn-ea"/>
              <a:sym typeface="+mn-lt"/>
            </a:endParaRPr>
          </a:p>
        </p:txBody>
      </p:sp>
      <p:cxnSp>
        <p:nvCxnSpPr>
          <p:cNvPr id="17" name="直接连接符 16"/>
          <p:cNvCxnSpPr/>
          <p:nvPr/>
        </p:nvCxnSpPr>
        <p:spPr>
          <a:xfrm>
            <a:off x="5425319" y="2982135"/>
            <a:ext cx="4201580" cy="0"/>
          </a:xfrm>
          <a:prstGeom prst="line">
            <a:avLst/>
          </a:prstGeom>
          <a:ln>
            <a:solidFill>
              <a:srgbClr val="C0C0C0"/>
            </a:solidFill>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6284080" y="3140434"/>
            <a:ext cx="2750631" cy="1290481"/>
          </a:xfrm>
          <a:prstGeom prst="rect">
            <a:avLst/>
          </a:prstGeom>
        </p:spPr>
        <p:txBody>
          <a:bodyPr wrap="square">
            <a:spAutoFit/>
          </a:bodyPr>
          <a:lstStyle/>
          <a:p>
            <a:pPr marL="285750" indent="-285750" defTabSz="1219200">
              <a:lnSpc>
                <a:spcPct val="150000"/>
              </a:lnSpc>
              <a:buFont typeface="Wingdings" panose="05000000000000000000" pitchFamily="2" charset="2"/>
              <a:buChar char="l"/>
              <a:defRPr/>
            </a:pPr>
            <a:r>
              <a:rPr lang="zh-CN" altLang="en-US" sz="1335" dirty="0">
                <a:ln w="6350">
                  <a:noFill/>
                </a:ln>
                <a:solidFill>
                  <a:schemeClr val="tx1">
                    <a:lumMod val="60000"/>
                    <a:lumOff val="40000"/>
                  </a:schemeClr>
                </a:solidFill>
                <a:cs typeface="+mn-ea"/>
                <a:sym typeface="+mn-lt"/>
              </a:rPr>
              <a:t>关键技术</a:t>
            </a:r>
            <a:endParaRPr lang="zh-CN" altLang="en-US" sz="1335" dirty="0">
              <a:ln w="6350">
                <a:noFill/>
              </a:ln>
              <a:solidFill>
                <a:schemeClr val="tx1">
                  <a:lumMod val="60000"/>
                  <a:lumOff val="40000"/>
                </a:schemeClr>
              </a:solidFill>
              <a:cs typeface="+mn-ea"/>
              <a:sym typeface="+mn-lt"/>
            </a:endParaRPr>
          </a:p>
          <a:p>
            <a:pPr marL="285750" indent="-285750" defTabSz="1219200">
              <a:lnSpc>
                <a:spcPct val="150000"/>
              </a:lnSpc>
              <a:buFont typeface="Wingdings" panose="05000000000000000000" pitchFamily="2" charset="2"/>
              <a:buChar char="l"/>
              <a:defRPr/>
            </a:pPr>
            <a:r>
              <a:rPr lang="zh-CN" altLang="en-US" sz="1335" dirty="0">
                <a:ln w="6350">
                  <a:noFill/>
                </a:ln>
                <a:solidFill>
                  <a:schemeClr val="tx1">
                    <a:lumMod val="60000"/>
                    <a:lumOff val="40000"/>
                  </a:schemeClr>
                </a:solidFill>
                <a:cs typeface="+mn-ea"/>
                <a:sym typeface="+mn-lt"/>
              </a:rPr>
              <a:t>实践难点</a:t>
            </a:r>
            <a:endParaRPr lang="zh-CN" altLang="en-US" sz="1335" dirty="0">
              <a:ln w="6350">
                <a:noFill/>
              </a:ln>
              <a:solidFill>
                <a:schemeClr val="tx1">
                  <a:lumMod val="60000"/>
                  <a:lumOff val="40000"/>
                </a:schemeClr>
              </a:solidFill>
              <a:cs typeface="+mn-ea"/>
              <a:sym typeface="+mn-lt"/>
            </a:endParaRPr>
          </a:p>
          <a:p>
            <a:pPr marL="285750" indent="-285750" defTabSz="1219200">
              <a:lnSpc>
                <a:spcPct val="150000"/>
              </a:lnSpc>
              <a:buFont typeface="Wingdings" panose="05000000000000000000" pitchFamily="2" charset="2"/>
              <a:buChar char="l"/>
              <a:defRPr/>
            </a:pPr>
            <a:r>
              <a:rPr lang="zh-CN" altLang="en-US" sz="1335" dirty="0">
                <a:ln w="6350">
                  <a:noFill/>
                </a:ln>
                <a:solidFill>
                  <a:schemeClr val="tx1">
                    <a:lumMod val="60000"/>
                    <a:lumOff val="40000"/>
                  </a:schemeClr>
                </a:solidFill>
                <a:cs typeface="+mn-ea"/>
                <a:sym typeface="+mn-lt"/>
              </a:rPr>
              <a:t>市场调研分析</a:t>
            </a:r>
            <a:endParaRPr lang="zh-CN" altLang="en-US" sz="1335" dirty="0">
              <a:ln w="6350">
                <a:noFill/>
              </a:ln>
              <a:solidFill>
                <a:schemeClr val="tx1">
                  <a:lumMod val="60000"/>
                  <a:lumOff val="40000"/>
                </a:schemeClr>
              </a:solidFill>
              <a:cs typeface="+mn-ea"/>
              <a:sym typeface="+mn-lt"/>
            </a:endParaRPr>
          </a:p>
          <a:p>
            <a:pPr marL="285750" indent="-285750" defTabSz="1219200">
              <a:lnSpc>
                <a:spcPct val="150000"/>
              </a:lnSpc>
              <a:buFont typeface="Wingdings" panose="05000000000000000000" pitchFamily="2" charset="2"/>
              <a:buChar char="l"/>
              <a:defRPr/>
            </a:pPr>
            <a:r>
              <a:rPr lang="zh-CN" altLang="en-US" sz="1335" dirty="0">
                <a:ln w="6350">
                  <a:noFill/>
                </a:ln>
                <a:solidFill>
                  <a:schemeClr val="tx1">
                    <a:lumMod val="60000"/>
                    <a:lumOff val="40000"/>
                  </a:schemeClr>
                </a:solidFill>
                <a:cs typeface="+mn-ea"/>
                <a:sym typeface="+mn-lt"/>
              </a:rPr>
              <a:t>案例对比分析</a:t>
            </a:r>
            <a:endParaRPr lang="zh-CN" altLang="en-US" sz="1335" dirty="0">
              <a:ln w="6350">
                <a:noFill/>
              </a:ln>
              <a:solidFill>
                <a:schemeClr val="tx1">
                  <a:lumMod val="60000"/>
                  <a:lumOff val="40000"/>
                </a:schemeClr>
              </a:solidFill>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2000">
        <p:random/>
      </p:transition>
    </mc:Choice>
    <mc:Fallback>
      <p:transition spd="slow" advClick="0"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par>
                                <p:cTn id="8" presetID="22" presetClass="entr" presetSubtype="8"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wipe(left)">
                                      <p:cBhvr>
                                        <p:cTn id="1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任意多边形 32"/>
          <p:cNvSpPr/>
          <p:nvPr/>
        </p:nvSpPr>
        <p:spPr>
          <a:xfrm>
            <a:off x="2459462" y="2545873"/>
            <a:ext cx="2688855" cy="2650299"/>
          </a:xfrm>
          <a:custGeom>
            <a:avLst/>
            <a:gdLst>
              <a:gd name="connsiteX0" fmla="*/ 1586555 w 2235200"/>
              <a:gd name="connsiteY0" fmla="*/ 356377 h 2235200"/>
              <a:gd name="connsiteX1" fmla="*/ 1760418 w 2235200"/>
              <a:gd name="connsiteY1" fmla="*/ 210481 h 2235200"/>
              <a:gd name="connsiteX2" fmla="*/ 1899314 w 2235200"/>
              <a:gd name="connsiteY2" fmla="*/ 327029 h 2235200"/>
              <a:gd name="connsiteX3" fmla="*/ 1785825 w 2235200"/>
              <a:gd name="connsiteY3" fmla="*/ 523585 h 2235200"/>
              <a:gd name="connsiteX4" fmla="*/ 1966144 w 2235200"/>
              <a:gd name="connsiteY4" fmla="*/ 835907 h 2235200"/>
              <a:gd name="connsiteX5" fmla="*/ 2193112 w 2235200"/>
              <a:gd name="connsiteY5" fmla="*/ 835901 h 2235200"/>
              <a:gd name="connsiteX6" fmla="*/ 2224597 w 2235200"/>
              <a:gd name="connsiteY6" fmla="*/ 1014463 h 2235200"/>
              <a:gd name="connsiteX7" fmla="*/ 2011316 w 2235200"/>
              <a:gd name="connsiteY7" fmla="*/ 1092085 h 2235200"/>
              <a:gd name="connsiteX8" fmla="*/ 1948692 w 2235200"/>
              <a:gd name="connsiteY8" fmla="*/ 1447245 h 2235200"/>
              <a:gd name="connsiteX9" fmla="*/ 2122562 w 2235200"/>
              <a:gd name="connsiteY9" fmla="*/ 1593132 h 2235200"/>
              <a:gd name="connsiteX10" fmla="*/ 2031904 w 2235200"/>
              <a:gd name="connsiteY10" fmla="*/ 1750157 h 2235200"/>
              <a:gd name="connsiteX11" fmla="*/ 1818627 w 2235200"/>
              <a:gd name="connsiteY11" fmla="*/ 1672524 h 2235200"/>
              <a:gd name="connsiteX12" fmla="*/ 1542362 w 2235200"/>
              <a:gd name="connsiteY12" fmla="*/ 1904338 h 2235200"/>
              <a:gd name="connsiteX13" fmla="*/ 1581780 w 2235200"/>
              <a:gd name="connsiteY13" fmla="*/ 2127856 h 2235200"/>
              <a:gd name="connsiteX14" fmla="*/ 1411398 w 2235200"/>
              <a:gd name="connsiteY14" fmla="*/ 2189870 h 2235200"/>
              <a:gd name="connsiteX15" fmla="*/ 1297919 w 2235200"/>
              <a:gd name="connsiteY15" fmla="*/ 1993308 h 2235200"/>
              <a:gd name="connsiteX16" fmla="*/ 937280 w 2235200"/>
              <a:gd name="connsiteY16" fmla="*/ 1993308 h 2235200"/>
              <a:gd name="connsiteX17" fmla="*/ 823802 w 2235200"/>
              <a:gd name="connsiteY17" fmla="*/ 2189870 h 2235200"/>
              <a:gd name="connsiteX18" fmla="*/ 653420 w 2235200"/>
              <a:gd name="connsiteY18" fmla="*/ 2127856 h 2235200"/>
              <a:gd name="connsiteX19" fmla="*/ 692839 w 2235200"/>
              <a:gd name="connsiteY19" fmla="*/ 1904338 h 2235200"/>
              <a:gd name="connsiteX20" fmla="*/ 416574 w 2235200"/>
              <a:gd name="connsiteY20" fmla="*/ 1672524 h 2235200"/>
              <a:gd name="connsiteX21" fmla="*/ 203296 w 2235200"/>
              <a:gd name="connsiteY21" fmla="*/ 1750157 h 2235200"/>
              <a:gd name="connsiteX22" fmla="*/ 112638 w 2235200"/>
              <a:gd name="connsiteY22" fmla="*/ 1593132 h 2235200"/>
              <a:gd name="connsiteX23" fmla="*/ 286508 w 2235200"/>
              <a:gd name="connsiteY23" fmla="*/ 1447245 h 2235200"/>
              <a:gd name="connsiteX24" fmla="*/ 223884 w 2235200"/>
              <a:gd name="connsiteY24" fmla="*/ 1092085 h 2235200"/>
              <a:gd name="connsiteX25" fmla="*/ 10603 w 2235200"/>
              <a:gd name="connsiteY25" fmla="*/ 1014463 h 2235200"/>
              <a:gd name="connsiteX26" fmla="*/ 42088 w 2235200"/>
              <a:gd name="connsiteY26" fmla="*/ 835901 h 2235200"/>
              <a:gd name="connsiteX27" fmla="*/ 269055 w 2235200"/>
              <a:gd name="connsiteY27" fmla="*/ 835907 h 2235200"/>
              <a:gd name="connsiteX28" fmla="*/ 449374 w 2235200"/>
              <a:gd name="connsiteY28" fmla="*/ 523585 h 2235200"/>
              <a:gd name="connsiteX29" fmla="*/ 335886 w 2235200"/>
              <a:gd name="connsiteY29" fmla="*/ 327029 h 2235200"/>
              <a:gd name="connsiteX30" fmla="*/ 474782 w 2235200"/>
              <a:gd name="connsiteY30" fmla="*/ 210481 h 2235200"/>
              <a:gd name="connsiteX31" fmla="*/ 648645 w 2235200"/>
              <a:gd name="connsiteY31" fmla="*/ 356377 h 2235200"/>
              <a:gd name="connsiteX32" fmla="*/ 987535 w 2235200"/>
              <a:gd name="connsiteY32" fmla="*/ 233031 h 2235200"/>
              <a:gd name="connsiteX33" fmla="*/ 1026942 w 2235200"/>
              <a:gd name="connsiteY33" fmla="*/ 9511 h 2235200"/>
              <a:gd name="connsiteX34" fmla="*/ 1208258 w 2235200"/>
              <a:gd name="connsiteY34" fmla="*/ 9511 h 2235200"/>
              <a:gd name="connsiteX35" fmla="*/ 1247665 w 2235200"/>
              <a:gd name="connsiteY35" fmla="*/ 233031 h 2235200"/>
              <a:gd name="connsiteX36" fmla="*/ 1586555 w 2235200"/>
              <a:gd name="connsiteY36" fmla="*/ 356377 h 223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235200" h="2235200">
                <a:moveTo>
                  <a:pt x="1586555" y="356377"/>
                </a:moveTo>
                <a:lnTo>
                  <a:pt x="1760418" y="210481"/>
                </a:lnTo>
                <a:lnTo>
                  <a:pt x="1899314" y="327029"/>
                </a:lnTo>
                <a:lnTo>
                  <a:pt x="1785825" y="523585"/>
                </a:lnTo>
                <a:cubicBezTo>
                  <a:pt x="1866522" y="614364"/>
                  <a:pt x="1927876" y="720632"/>
                  <a:pt x="1966144" y="835907"/>
                </a:cubicBezTo>
                <a:lnTo>
                  <a:pt x="2193112" y="835901"/>
                </a:lnTo>
                <a:lnTo>
                  <a:pt x="2224597" y="1014463"/>
                </a:lnTo>
                <a:lnTo>
                  <a:pt x="2011316" y="1092085"/>
                </a:lnTo>
                <a:cubicBezTo>
                  <a:pt x="2014782" y="1213496"/>
                  <a:pt x="1993474" y="1334341"/>
                  <a:pt x="1948692" y="1447245"/>
                </a:cubicBezTo>
                <a:lnTo>
                  <a:pt x="2122562" y="1593132"/>
                </a:lnTo>
                <a:lnTo>
                  <a:pt x="2031904" y="1750157"/>
                </a:lnTo>
                <a:lnTo>
                  <a:pt x="1818627" y="1672524"/>
                </a:lnTo>
                <a:cubicBezTo>
                  <a:pt x="1743241" y="1767759"/>
                  <a:pt x="1649240" y="1846634"/>
                  <a:pt x="1542362" y="1904338"/>
                </a:cubicBezTo>
                <a:lnTo>
                  <a:pt x="1581780" y="2127856"/>
                </a:lnTo>
                <a:lnTo>
                  <a:pt x="1411398" y="2189870"/>
                </a:lnTo>
                <a:lnTo>
                  <a:pt x="1297919" y="1993308"/>
                </a:lnTo>
                <a:cubicBezTo>
                  <a:pt x="1178954" y="2017804"/>
                  <a:pt x="1056245" y="2017804"/>
                  <a:pt x="937280" y="1993308"/>
                </a:cubicBezTo>
                <a:lnTo>
                  <a:pt x="823802" y="2189870"/>
                </a:lnTo>
                <a:lnTo>
                  <a:pt x="653420" y="2127856"/>
                </a:lnTo>
                <a:lnTo>
                  <a:pt x="692839" y="1904338"/>
                </a:lnTo>
                <a:cubicBezTo>
                  <a:pt x="585961" y="1846634"/>
                  <a:pt x="491960" y="1767758"/>
                  <a:pt x="416574" y="1672524"/>
                </a:cubicBezTo>
                <a:lnTo>
                  <a:pt x="203296" y="1750157"/>
                </a:lnTo>
                <a:lnTo>
                  <a:pt x="112638" y="1593132"/>
                </a:lnTo>
                <a:lnTo>
                  <a:pt x="286508" y="1447245"/>
                </a:lnTo>
                <a:cubicBezTo>
                  <a:pt x="241726" y="1334341"/>
                  <a:pt x="220417" y="1213496"/>
                  <a:pt x="223884" y="1092085"/>
                </a:cubicBezTo>
                <a:lnTo>
                  <a:pt x="10603" y="1014463"/>
                </a:lnTo>
                <a:lnTo>
                  <a:pt x="42088" y="835901"/>
                </a:lnTo>
                <a:lnTo>
                  <a:pt x="269055" y="835907"/>
                </a:lnTo>
                <a:cubicBezTo>
                  <a:pt x="307323" y="720632"/>
                  <a:pt x="368677" y="614363"/>
                  <a:pt x="449374" y="523585"/>
                </a:cubicBezTo>
                <a:lnTo>
                  <a:pt x="335886" y="327029"/>
                </a:lnTo>
                <a:lnTo>
                  <a:pt x="474782" y="210481"/>
                </a:lnTo>
                <a:lnTo>
                  <a:pt x="648645" y="356377"/>
                </a:lnTo>
                <a:cubicBezTo>
                  <a:pt x="752057" y="292669"/>
                  <a:pt x="867366" y="250701"/>
                  <a:pt x="987535" y="233031"/>
                </a:cubicBezTo>
                <a:lnTo>
                  <a:pt x="1026942" y="9511"/>
                </a:lnTo>
                <a:lnTo>
                  <a:pt x="1208258" y="9511"/>
                </a:lnTo>
                <a:lnTo>
                  <a:pt x="1247665" y="233031"/>
                </a:lnTo>
                <a:cubicBezTo>
                  <a:pt x="1367834" y="250700"/>
                  <a:pt x="1483142" y="292669"/>
                  <a:pt x="1586555" y="356377"/>
                </a:cubicBezTo>
                <a:close/>
              </a:path>
            </a:pathLst>
          </a:custGeom>
          <a:solidFill>
            <a:srgbClr val="7C97CE"/>
          </a:solidFill>
          <a:ln w="38100" cap="flat" cmpd="sng" algn="ctr">
            <a:noFill/>
            <a:prstDash val="solid"/>
          </a:ln>
          <a:effectLst/>
          <a:scene3d>
            <a:camera prst="orthographicFront">
              <a:rot lat="0" lon="0" rev="0"/>
            </a:camera>
            <a:lightRig rig="glow" dir="t">
              <a:rot lat="0" lon="0" rev="4800000"/>
            </a:lightRig>
          </a:scene3d>
          <a:sp3d prstMaterial="matte">
            <a:bevelT w="127000" h="19050"/>
          </a:sp3d>
        </p:spPr>
        <p:txBody>
          <a:bodyPr spcFirstLastPara="0" vert="horz" wrap="square" lIns="501445" tIns="575655" rIns="501445" bIns="614747" numCol="1" spcCol="953" anchor="ctr" anchorCtr="0">
            <a:noAutofit/>
          </a:bodyPr>
          <a:lstStyle/>
          <a:p>
            <a:pPr algn="ctr" defTabSz="1822450">
              <a:lnSpc>
                <a:spcPct val="90000"/>
              </a:lnSpc>
              <a:spcBef>
                <a:spcPct val="0"/>
              </a:spcBef>
              <a:spcAft>
                <a:spcPct val="35000"/>
              </a:spcAft>
            </a:pPr>
            <a:endParaRPr lang="en-US" sz="4135" dirty="0">
              <a:solidFill>
                <a:sysClr val="window" lastClr="FFFFFF"/>
              </a:solidFill>
              <a:cs typeface="+mn-ea"/>
              <a:sym typeface="+mn-lt"/>
            </a:endParaRPr>
          </a:p>
        </p:txBody>
      </p:sp>
      <p:sp>
        <p:nvSpPr>
          <p:cNvPr id="34" name="椭圆 33"/>
          <p:cNvSpPr/>
          <p:nvPr/>
        </p:nvSpPr>
        <p:spPr>
          <a:xfrm>
            <a:off x="3060810" y="3139452"/>
            <a:ext cx="1486159" cy="1463141"/>
          </a:xfrm>
          <a:prstGeom prst="ellipse">
            <a:avLst/>
          </a:prstGeom>
          <a:solidFill>
            <a:srgbClr val="FAFAFA"/>
          </a:solidFill>
          <a:ln w="120650" cap="flat" cmpd="sng" algn="ctr">
            <a:solidFill>
              <a:schemeClr val="bg1">
                <a:lumMod val="65000"/>
              </a:schemeClr>
            </a:solidFill>
            <a:prstDash val="solid"/>
          </a:ln>
          <a:effectLst/>
        </p:spPr>
        <p:txBody>
          <a:bodyPr rot="0" spcFirstLastPara="0" vertOverflow="overflow" horzOverflow="overflow" vert="horz" wrap="square" lIns="0" tIns="0" rIns="0" bIns="0" numCol="1" spcCol="0" rtlCol="0" fromWordArt="0" anchor="ctr" anchorCtr="0" forceAA="0" compatLnSpc="1">
            <a:noAutofit/>
          </a:bodyPr>
          <a:lstStyle/>
          <a:p>
            <a:pPr algn="ctr" defTabSz="457200"/>
            <a:r>
              <a:rPr lang="zh-CN" altLang="en-US" sz="2000" kern="0" dirty="0">
                <a:ln w="18415" cmpd="sng">
                  <a:noFill/>
                  <a:prstDash val="solid"/>
                </a:ln>
                <a:solidFill>
                  <a:prstClr val="black">
                    <a:lumMod val="75000"/>
                    <a:lumOff val="25000"/>
                  </a:prstClr>
                </a:solidFill>
                <a:cs typeface="+mn-ea"/>
                <a:sym typeface="+mn-lt"/>
              </a:rPr>
              <a:t>研究</a:t>
            </a:r>
            <a:r>
              <a:rPr lang="zh-CN" altLang="en-US" sz="2000" kern="0" dirty="0">
                <a:ln w="18415" cmpd="sng">
                  <a:noFill/>
                  <a:prstDash val="solid"/>
                </a:ln>
                <a:solidFill>
                  <a:prstClr val="black">
                    <a:lumMod val="75000"/>
                    <a:lumOff val="25000"/>
                  </a:prstClr>
                </a:solidFill>
                <a:cs typeface="+mn-ea"/>
                <a:sym typeface="+mn-lt"/>
              </a:rPr>
              <a:t>环境</a:t>
            </a:r>
            <a:endParaRPr lang="zh-CN" altLang="en-US" sz="2000" kern="0" dirty="0">
              <a:ln w="18415" cmpd="sng">
                <a:noFill/>
                <a:prstDash val="solid"/>
              </a:ln>
              <a:solidFill>
                <a:prstClr val="black">
                  <a:lumMod val="75000"/>
                  <a:lumOff val="25000"/>
                </a:prstClr>
              </a:solidFill>
              <a:cs typeface="+mn-ea"/>
              <a:sym typeface="+mn-lt"/>
            </a:endParaRPr>
          </a:p>
        </p:txBody>
      </p:sp>
      <p:sp>
        <p:nvSpPr>
          <p:cNvPr id="35" name="任意多边形 34"/>
          <p:cNvSpPr/>
          <p:nvPr/>
        </p:nvSpPr>
        <p:spPr>
          <a:xfrm rot="453073">
            <a:off x="1287769" y="4347684"/>
            <a:ext cx="1967391" cy="1936920"/>
          </a:xfrm>
          <a:custGeom>
            <a:avLst/>
            <a:gdLst>
              <a:gd name="connsiteX0" fmla="*/ 1586555 w 2235200"/>
              <a:gd name="connsiteY0" fmla="*/ 356377 h 2235200"/>
              <a:gd name="connsiteX1" fmla="*/ 1760418 w 2235200"/>
              <a:gd name="connsiteY1" fmla="*/ 210481 h 2235200"/>
              <a:gd name="connsiteX2" fmla="*/ 1899314 w 2235200"/>
              <a:gd name="connsiteY2" fmla="*/ 327029 h 2235200"/>
              <a:gd name="connsiteX3" fmla="*/ 1785825 w 2235200"/>
              <a:gd name="connsiteY3" fmla="*/ 523585 h 2235200"/>
              <a:gd name="connsiteX4" fmla="*/ 1966144 w 2235200"/>
              <a:gd name="connsiteY4" fmla="*/ 835907 h 2235200"/>
              <a:gd name="connsiteX5" fmla="*/ 2193112 w 2235200"/>
              <a:gd name="connsiteY5" fmla="*/ 835901 h 2235200"/>
              <a:gd name="connsiteX6" fmla="*/ 2224597 w 2235200"/>
              <a:gd name="connsiteY6" fmla="*/ 1014463 h 2235200"/>
              <a:gd name="connsiteX7" fmla="*/ 2011316 w 2235200"/>
              <a:gd name="connsiteY7" fmla="*/ 1092085 h 2235200"/>
              <a:gd name="connsiteX8" fmla="*/ 1948692 w 2235200"/>
              <a:gd name="connsiteY8" fmla="*/ 1447245 h 2235200"/>
              <a:gd name="connsiteX9" fmla="*/ 2122562 w 2235200"/>
              <a:gd name="connsiteY9" fmla="*/ 1593132 h 2235200"/>
              <a:gd name="connsiteX10" fmla="*/ 2031904 w 2235200"/>
              <a:gd name="connsiteY10" fmla="*/ 1750157 h 2235200"/>
              <a:gd name="connsiteX11" fmla="*/ 1818627 w 2235200"/>
              <a:gd name="connsiteY11" fmla="*/ 1672524 h 2235200"/>
              <a:gd name="connsiteX12" fmla="*/ 1542362 w 2235200"/>
              <a:gd name="connsiteY12" fmla="*/ 1904338 h 2235200"/>
              <a:gd name="connsiteX13" fmla="*/ 1581780 w 2235200"/>
              <a:gd name="connsiteY13" fmla="*/ 2127856 h 2235200"/>
              <a:gd name="connsiteX14" fmla="*/ 1411398 w 2235200"/>
              <a:gd name="connsiteY14" fmla="*/ 2189870 h 2235200"/>
              <a:gd name="connsiteX15" fmla="*/ 1297919 w 2235200"/>
              <a:gd name="connsiteY15" fmla="*/ 1993308 h 2235200"/>
              <a:gd name="connsiteX16" fmla="*/ 937280 w 2235200"/>
              <a:gd name="connsiteY16" fmla="*/ 1993308 h 2235200"/>
              <a:gd name="connsiteX17" fmla="*/ 823802 w 2235200"/>
              <a:gd name="connsiteY17" fmla="*/ 2189870 h 2235200"/>
              <a:gd name="connsiteX18" fmla="*/ 653420 w 2235200"/>
              <a:gd name="connsiteY18" fmla="*/ 2127856 h 2235200"/>
              <a:gd name="connsiteX19" fmla="*/ 692839 w 2235200"/>
              <a:gd name="connsiteY19" fmla="*/ 1904338 h 2235200"/>
              <a:gd name="connsiteX20" fmla="*/ 416574 w 2235200"/>
              <a:gd name="connsiteY20" fmla="*/ 1672524 h 2235200"/>
              <a:gd name="connsiteX21" fmla="*/ 203296 w 2235200"/>
              <a:gd name="connsiteY21" fmla="*/ 1750157 h 2235200"/>
              <a:gd name="connsiteX22" fmla="*/ 112638 w 2235200"/>
              <a:gd name="connsiteY22" fmla="*/ 1593132 h 2235200"/>
              <a:gd name="connsiteX23" fmla="*/ 286508 w 2235200"/>
              <a:gd name="connsiteY23" fmla="*/ 1447245 h 2235200"/>
              <a:gd name="connsiteX24" fmla="*/ 223884 w 2235200"/>
              <a:gd name="connsiteY24" fmla="*/ 1092085 h 2235200"/>
              <a:gd name="connsiteX25" fmla="*/ 10603 w 2235200"/>
              <a:gd name="connsiteY25" fmla="*/ 1014463 h 2235200"/>
              <a:gd name="connsiteX26" fmla="*/ 42088 w 2235200"/>
              <a:gd name="connsiteY26" fmla="*/ 835901 h 2235200"/>
              <a:gd name="connsiteX27" fmla="*/ 269055 w 2235200"/>
              <a:gd name="connsiteY27" fmla="*/ 835907 h 2235200"/>
              <a:gd name="connsiteX28" fmla="*/ 449374 w 2235200"/>
              <a:gd name="connsiteY28" fmla="*/ 523585 h 2235200"/>
              <a:gd name="connsiteX29" fmla="*/ 335886 w 2235200"/>
              <a:gd name="connsiteY29" fmla="*/ 327029 h 2235200"/>
              <a:gd name="connsiteX30" fmla="*/ 474782 w 2235200"/>
              <a:gd name="connsiteY30" fmla="*/ 210481 h 2235200"/>
              <a:gd name="connsiteX31" fmla="*/ 648645 w 2235200"/>
              <a:gd name="connsiteY31" fmla="*/ 356377 h 2235200"/>
              <a:gd name="connsiteX32" fmla="*/ 987535 w 2235200"/>
              <a:gd name="connsiteY32" fmla="*/ 233031 h 2235200"/>
              <a:gd name="connsiteX33" fmla="*/ 1026942 w 2235200"/>
              <a:gd name="connsiteY33" fmla="*/ 9511 h 2235200"/>
              <a:gd name="connsiteX34" fmla="*/ 1208258 w 2235200"/>
              <a:gd name="connsiteY34" fmla="*/ 9511 h 2235200"/>
              <a:gd name="connsiteX35" fmla="*/ 1247665 w 2235200"/>
              <a:gd name="connsiteY35" fmla="*/ 233031 h 2235200"/>
              <a:gd name="connsiteX36" fmla="*/ 1586555 w 2235200"/>
              <a:gd name="connsiteY36" fmla="*/ 356377 h 223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235200" h="2235200">
                <a:moveTo>
                  <a:pt x="1586555" y="356377"/>
                </a:moveTo>
                <a:lnTo>
                  <a:pt x="1760418" y="210481"/>
                </a:lnTo>
                <a:lnTo>
                  <a:pt x="1899314" y="327029"/>
                </a:lnTo>
                <a:lnTo>
                  <a:pt x="1785825" y="523585"/>
                </a:lnTo>
                <a:cubicBezTo>
                  <a:pt x="1866522" y="614364"/>
                  <a:pt x="1927876" y="720632"/>
                  <a:pt x="1966144" y="835907"/>
                </a:cubicBezTo>
                <a:lnTo>
                  <a:pt x="2193112" y="835901"/>
                </a:lnTo>
                <a:lnTo>
                  <a:pt x="2224597" y="1014463"/>
                </a:lnTo>
                <a:lnTo>
                  <a:pt x="2011316" y="1092085"/>
                </a:lnTo>
                <a:cubicBezTo>
                  <a:pt x="2014782" y="1213496"/>
                  <a:pt x="1993474" y="1334341"/>
                  <a:pt x="1948692" y="1447245"/>
                </a:cubicBezTo>
                <a:lnTo>
                  <a:pt x="2122562" y="1593132"/>
                </a:lnTo>
                <a:lnTo>
                  <a:pt x="2031904" y="1750157"/>
                </a:lnTo>
                <a:lnTo>
                  <a:pt x="1818627" y="1672524"/>
                </a:lnTo>
                <a:cubicBezTo>
                  <a:pt x="1743241" y="1767759"/>
                  <a:pt x="1649240" y="1846634"/>
                  <a:pt x="1542362" y="1904338"/>
                </a:cubicBezTo>
                <a:lnTo>
                  <a:pt x="1581780" y="2127856"/>
                </a:lnTo>
                <a:lnTo>
                  <a:pt x="1411398" y="2189870"/>
                </a:lnTo>
                <a:lnTo>
                  <a:pt x="1297919" y="1993308"/>
                </a:lnTo>
                <a:cubicBezTo>
                  <a:pt x="1178954" y="2017804"/>
                  <a:pt x="1056245" y="2017804"/>
                  <a:pt x="937280" y="1993308"/>
                </a:cubicBezTo>
                <a:lnTo>
                  <a:pt x="823802" y="2189870"/>
                </a:lnTo>
                <a:lnTo>
                  <a:pt x="653420" y="2127856"/>
                </a:lnTo>
                <a:lnTo>
                  <a:pt x="692839" y="1904338"/>
                </a:lnTo>
                <a:cubicBezTo>
                  <a:pt x="585961" y="1846634"/>
                  <a:pt x="491960" y="1767758"/>
                  <a:pt x="416574" y="1672524"/>
                </a:cubicBezTo>
                <a:lnTo>
                  <a:pt x="203296" y="1750157"/>
                </a:lnTo>
                <a:lnTo>
                  <a:pt x="112638" y="1593132"/>
                </a:lnTo>
                <a:lnTo>
                  <a:pt x="286508" y="1447245"/>
                </a:lnTo>
                <a:cubicBezTo>
                  <a:pt x="241726" y="1334341"/>
                  <a:pt x="220417" y="1213496"/>
                  <a:pt x="223884" y="1092085"/>
                </a:cubicBezTo>
                <a:lnTo>
                  <a:pt x="10603" y="1014463"/>
                </a:lnTo>
                <a:lnTo>
                  <a:pt x="42088" y="835901"/>
                </a:lnTo>
                <a:lnTo>
                  <a:pt x="269055" y="835907"/>
                </a:lnTo>
                <a:cubicBezTo>
                  <a:pt x="307323" y="720632"/>
                  <a:pt x="368677" y="614363"/>
                  <a:pt x="449374" y="523585"/>
                </a:cubicBezTo>
                <a:lnTo>
                  <a:pt x="335886" y="327029"/>
                </a:lnTo>
                <a:lnTo>
                  <a:pt x="474782" y="210481"/>
                </a:lnTo>
                <a:lnTo>
                  <a:pt x="648645" y="356377"/>
                </a:lnTo>
                <a:cubicBezTo>
                  <a:pt x="752057" y="292669"/>
                  <a:pt x="867366" y="250701"/>
                  <a:pt x="987535" y="233031"/>
                </a:cubicBezTo>
                <a:lnTo>
                  <a:pt x="1026942" y="9511"/>
                </a:lnTo>
                <a:lnTo>
                  <a:pt x="1208258" y="9511"/>
                </a:lnTo>
                <a:lnTo>
                  <a:pt x="1247665" y="233031"/>
                </a:lnTo>
                <a:cubicBezTo>
                  <a:pt x="1367834" y="250700"/>
                  <a:pt x="1483142" y="292669"/>
                  <a:pt x="1586555" y="356377"/>
                </a:cubicBezTo>
                <a:close/>
              </a:path>
            </a:pathLst>
          </a:custGeom>
          <a:solidFill>
            <a:srgbClr val="7C97CE"/>
          </a:solidFill>
          <a:ln w="38100" cap="flat" cmpd="sng" algn="ctr">
            <a:noFill/>
            <a:prstDash val="solid"/>
          </a:ln>
          <a:effectLst/>
          <a:scene3d>
            <a:camera prst="orthographicFront">
              <a:rot lat="0" lon="0" rev="0"/>
            </a:camera>
            <a:lightRig rig="glow" dir="t">
              <a:rot lat="0" lon="0" rev="4800000"/>
            </a:lightRig>
          </a:scene3d>
          <a:sp3d prstMaterial="matte">
            <a:bevelT w="127000" h="19050"/>
          </a:sp3d>
        </p:spPr>
        <p:txBody>
          <a:bodyPr spcFirstLastPara="0" vert="horz" wrap="square" lIns="501445" tIns="575655" rIns="501445" bIns="614747" numCol="1" spcCol="953" anchor="ctr" anchorCtr="0">
            <a:noAutofit/>
          </a:bodyPr>
          <a:lstStyle/>
          <a:p>
            <a:pPr algn="ctr" defTabSz="1822450">
              <a:lnSpc>
                <a:spcPct val="90000"/>
              </a:lnSpc>
              <a:spcBef>
                <a:spcPct val="0"/>
              </a:spcBef>
              <a:spcAft>
                <a:spcPct val="35000"/>
              </a:spcAft>
              <a:defRPr/>
            </a:pPr>
            <a:endParaRPr lang="en-US" sz="4135" dirty="0">
              <a:solidFill>
                <a:sysClr val="window" lastClr="FFFFFF"/>
              </a:solidFill>
              <a:cs typeface="+mn-ea"/>
              <a:sym typeface="+mn-lt"/>
            </a:endParaRPr>
          </a:p>
        </p:txBody>
      </p:sp>
      <p:sp>
        <p:nvSpPr>
          <p:cNvPr id="36" name="椭圆 35"/>
          <p:cNvSpPr/>
          <p:nvPr/>
        </p:nvSpPr>
        <p:spPr>
          <a:xfrm>
            <a:off x="1707544" y="4767428"/>
            <a:ext cx="1127837" cy="1110369"/>
          </a:xfrm>
          <a:prstGeom prst="ellipse">
            <a:avLst/>
          </a:prstGeom>
          <a:solidFill>
            <a:srgbClr val="FAFAFA"/>
          </a:solidFill>
          <a:ln w="101600" cap="flat" cmpd="sng" algn="ctr">
            <a:solidFill>
              <a:schemeClr val="bg1">
                <a:lumMod val="65000"/>
              </a:schemeClr>
            </a:solidFill>
            <a:prstDash val="solid"/>
          </a:ln>
          <a:effectLst/>
        </p:spPr>
        <p:txBody>
          <a:bodyPr rot="0" spcFirstLastPara="0" vertOverflow="overflow" horzOverflow="overflow" vert="horz" wrap="square" lIns="0" tIns="0" rIns="0" bIns="0" numCol="1" spcCol="0" rtlCol="0" fromWordArt="0" anchor="ctr" anchorCtr="0" forceAA="0" compatLnSpc="1">
            <a:noAutofit/>
          </a:bodyPr>
          <a:lstStyle/>
          <a:p>
            <a:pPr algn="ctr" defTabSz="457200"/>
            <a:r>
              <a:rPr lang="zh-CN" altLang="en-US" sz="2000" kern="0" dirty="0">
                <a:ln w="18415" cmpd="sng">
                  <a:noFill/>
                  <a:prstDash val="solid"/>
                </a:ln>
                <a:solidFill>
                  <a:prstClr val="black">
                    <a:lumMod val="75000"/>
                    <a:lumOff val="25000"/>
                  </a:prstClr>
                </a:solidFill>
                <a:cs typeface="+mn-ea"/>
                <a:sym typeface="+mn-lt"/>
              </a:rPr>
              <a:t>开发技术约定</a:t>
            </a:r>
            <a:endParaRPr lang="zh-CN" altLang="en-US" sz="2000" kern="0" dirty="0">
              <a:ln w="18415" cmpd="sng">
                <a:noFill/>
                <a:prstDash val="solid"/>
              </a:ln>
              <a:solidFill>
                <a:prstClr val="black">
                  <a:lumMod val="75000"/>
                  <a:lumOff val="25000"/>
                </a:prstClr>
              </a:solidFill>
              <a:cs typeface="+mn-ea"/>
              <a:sym typeface="+mn-lt"/>
            </a:endParaRPr>
          </a:p>
        </p:txBody>
      </p:sp>
      <p:sp>
        <p:nvSpPr>
          <p:cNvPr id="37" name="任意多边形 36"/>
          <p:cNvSpPr/>
          <p:nvPr/>
        </p:nvSpPr>
        <p:spPr>
          <a:xfrm rot="2431848">
            <a:off x="899077" y="2594865"/>
            <a:ext cx="1745361" cy="1718331"/>
          </a:xfrm>
          <a:custGeom>
            <a:avLst/>
            <a:gdLst>
              <a:gd name="connsiteX0" fmla="*/ 1586555 w 2235200"/>
              <a:gd name="connsiteY0" fmla="*/ 356377 h 2235200"/>
              <a:gd name="connsiteX1" fmla="*/ 1760418 w 2235200"/>
              <a:gd name="connsiteY1" fmla="*/ 210481 h 2235200"/>
              <a:gd name="connsiteX2" fmla="*/ 1899314 w 2235200"/>
              <a:gd name="connsiteY2" fmla="*/ 327029 h 2235200"/>
              <a:gd name="connsiteX3" fmla="*/ 1785825 w 2235200"/>
              <a:gd name="connsiteY3" fmla="*/ 523585 h 2235200"/>
              <a:gd name="connsiteX4" fmla="*/ 1966144 w 2235200"/>
              <a:gd name="connsiteY4" fmla="*/ 835907 h 2235200"/>
              <a:gd name="connsiteX5" fmla="*/ 2193112 w 2235200"/>
              <a:gd name="connsiteY5" fmla="*/ 835901 h 2235200"/>
              <a:gd name="connsiteX6" fmla="*/ 2224597 w 2235200"/>
              <a:gd name="connsiteY6" fmla="*/ 1014463 h 2235200"/>
              <a:gd name="connsiteX7" fmla="*/ 2011316 w 2235200"/>
              <a:gd name="connsiteY7" fmla="*/ 1092085 h 2235200"/>
              <a:gd name="connsiteX8" fmla="*/ 1948692 w 2235200"/>
              <a:gd name="connsiteY8" fmla="*/ 1447245 h 2235200"/>
              <a:gd name="connsiteX9" fmla="*/ 2122562 w 2235200"/>
              <a:gd name="connsiteY9" fmla="*/ 1593132 h 2235200"/>
              <a:gd name="connsiteX10" fmla="*/ 2031904 w 2235200"/>
              <a:gd name="connsiteY10" fmla="*/ 1750157 h 2235200"/>
              <a:gd name="connsiteX11" fmla="*/ 1818627 w 2235200"/>
              <a:gd name="connsiteY11" fmla="*/ 1672524 h 2235200"/>
              <a:gd name="connsiteX12" fmla="*/ 1542362 w 2235200"/>
              <a:gd name="connsiteY12" fmla="*/ 1904338 h 2235200"/>
              <a:gd name="connsiteX13" fmla="*/ 1581780 w 2235200"/>
              <a:gd name="connsiteY13" fmla="*/ 2127856 h 2235200"/>
              <a:gd name="connsiteX14" fmla="*/ 1411398 w 2235200"/>
              <a:gd name="connsiteY14" fmla="*/ 2189870 h 2235200"/>
              <a:gd name="connsiteX15" fmla="*/ 1297919 w 2235200"/>
              <a:gd name="connsiteY15" fmla="*/ 1993308 h 2235200"/>
              <a:gd name="connsiteX16" fmla="*/ 937280 w 2235200"/>
              <a:gd name="connsiteY16" fmla="*/ 1993308 h 2235200"/>
              <a:gd name="connsiteX17" fmla="*/ 823802 w 2235200"/>
              <a:gd name="connsiteY17" fmla="*/ 2189870 h 2235200"/>
              <a:gd name="connsiteX18" fmla="*/ 653420 w 2235200"/>
              <a:gd name="connsiteY18" fmla="*/ 2127856 h 2235200"/>
              <a:gd name="connsiteX19" fmla="*/ 692839 w 2235200"/>
              <a:gd name="connsiteY19" fmla="*/ 1904338 h 2235200"/>
              <a:gd name="connsiteX20" fmla="*/ 416574 w 2235200"/>
              <a:gd name="connsiteY20" fmla="*/ 1672524 h 2235200"/>
              <a:gd name="connsiteX21" fmla="*/ 203296 w 2235200"/>
              <a:gd name="connsiteY21" fmla="*/ 1750157 h 2235200"/>
              <a:gd name="connsiteX22" fmla="*/ 112638 w 2235200"/>
              <a:gd name="connsiteY22" fmla="*/ 1593132 h 2235200"/>
              <a:gd name="connsiteX23" fmla="*/ 286508 w 2235200"/>
              <a:gd name="connsiteY23" fmla="*/ 1447245 h 2235200"/>
              <a:gd name="connsiteX24" fmla="*/ 223884 w 2235200"/>
              <a:gd name="connsiteY24" fmla="*/ 1092085 h 2235200"/>
              <a:gd name="connsiteX25" fmla="*/ 10603 w 2235200"/>
              <a:gd name="connsiteY25" fmla="*/ 1014463 h 2235200"/>
              <a:gd name="connsiteX26" fmla="*/ 42088 w 2235200"/>
              <a:gd name="connsiteY26" fmla="*/ 835901 h 2235200"/>
              <a:gd name="connsiteX27" fmla="*/ 269055 w 2235200"/>
              <a:gd name="connsiteY27" fmla="*/ 835907 h 2235200"/>
              <a:gd name="connsiteX28" fmla="*/ 449374 w 2235200"/>
              <a:gd name="connsiteY28" fmla="*/ 523585 h 2235200"/>
              <a:gd name="connsiteX29" fmla="*/ 335886 w 2235200"/>
              <a:gd name="connsiteY29" fmla="*/ 327029 h 2235200"/>
              <a:gd name="connsiteX30" fmla="*/ 474782 w 2235200"/>
              <a:gd name="connsiteY30" fmla="*/ 210481 h 2235200"/>
              <a:gd name="connsiteX31" fmla="*/ 648645 w 2235200"/>
              <a:gd name="connsiteY31" fmla="*/ 356377 h 2235200"/>
              <a:gd name="connsiteX32" fmla="*/ 987535 w 2235200"/>
              <a:gd name="connsiteY32" fmla="*/ 233031 h 2235200"/>
              <a:gd name="connsiteX33" fmla="*/ 1026942 w 2235200"/>
              <a:gd name="connsiteY33" fmla="*/ 9511 h 2235200"/>
              <a:gd name="connsiteX34" fmla="*/ 1208258 w 2235200"/>
              <a:gd name="connsiteY34" fmla="*/ 9511 h 2235200"/>
              <a:gd name="connsiteX35" fmla="*/ 1247665 w 2235200"/>
              <a:gd name="connsiteY35" fmla="*/ 233031 h 2235200"/>
              <a:gd name="connsiteX36" fmla="*/ 1586555 w 2235200"/>
              <a:gd name="connsiteY36" fmla="*/ 356377 h 223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235200" h="2235200">
                <a:moveTo>
                  <a:pt x="1586555" y="356377"/>
                </a:moveTo>
                <a:lnTo>
                  <a:pt x="1760418" y="210481"/>
                </a:lnTo>
                <a:lnTo>
                  <a:pt x="1899314" y="327029"/>
                </a:lnTo>
                <a:lnTo>
                  <a:pt x="1785825" y="523585"/>
                </a:lnTo>
                <a:cubicBezTo>
                  <a:pt x="1866522" y="614364"/>
                  <a:pt x="1927876" y="720632"/>
                  <a:pt x="1966144" y="835907"/>
                </a:cubicBezTo>
                <a:lnTo>
                  <a:pt x="2193112" y="835901"/>
                </a:lnTo>
                <a:lnTo>
                  <a:pt x="2224597" y="1014463"/>
                </a:lnTo>
                <a:lnTo>
                  <a:pt x="2011316" y="1092085"/>
                </a:lnTo>
                <a:cubicBezTo>
                  <a:pt x="2014782" y="1213496"/>
                  <a:pt x="1993474" y="1334341"/>
                  <a:pt x="1948692" y="1447245"/>
                </a:cubicBezTo>
                <a:lnTo>
                  <a:pt x="2122562" y="1593132"/>
                </a:lnTo>
                <a:lnTo>
                  <a:pt x="2031904" y="1750157"/>
                </a:lnTo>
                <a:lnTo>
                  <a:pt x="1818627" y="1672524"/>
                </a:lnTo>
                <a:cubicBezTo>
                  <a:pt x="1743241" y="1767759"/>
                  <a:pt x="1649240" y="1846634"/>
                  <a:pt x="1542362" y="1904338"/>
                </a:cubicBezTo>
                <a:lnTo>
                  <a:pt x="1581780" y="2127856"/>
                </a:lnTo>
                <a:lnTo>
                  <a:pt x="1411398" y="2189870"/>
                </a:lnTo>
                <a:lnTo>
                  <a:pt x="1297919" y="1993308"/>
                </a:lnTo>
                <a:cubicBezTo>
                  <a:pt x="1178954" y="2017804"/>
                  <a:pt x="1056245" y="2017804"/>
                  <a:pt x="937280" y="1993308"/>
                </a:cubicBezTo>
                <a:lnTo>
                  <a:pt x="823802" y="2189870"/>
                </a:lnTo>
                <a:lnTo>
                  <a:pt x="653420" y="2127856"/>
                </a:lnTo>
                <a:lnTo>
                  <a:pt x="692839" y="1904338"/>
                </a:lnTo>
                <a:cubicBezTo>
                  <a:pt x="585961" y="1846634"/>
                  <a:pt x="491960" y="1767758"/>
                  <a:pt x="416574" y="1672524"/>
                </a:cubicBezTo>
                <a:lnTo>
                  <a:pt x="203296" y="1750157"/>
                </a:lnTo>
                <a:lnTo>
                  <a:pt x="112638" y="1593132"/>
                </a:lnTo>
                <a:lnTo>
                  <a:pt x="286508" y="1447245"/>
                </a:lnTo>
                <a:cubicBezTo>
                  <a:pt x="241726" y="1334341"/>
                  <a:pt x="220417" y="1213496"/>
                  <a:pt x="223884" y="1092085"/>
                </a:cubicBezTo>
                <a:lnTo>
                  <a:pt x="10603" y="1014463"/>
                </a:lnTo>
                <a:lnTo>
                  <a:pt x="42088" y="835901"/>
                </a:lnTo>
                <a:lnTo>
                  <a:pt x="269055" y="835907"/>
                </a:lnTo>
                <a:cubicBezTo>
                  <a:pt x="307323" y="720632"/>
                  <a:pt x="368677" y="614363"/>
                  <a:pt x="449374" y="523585"/>
                </a:cubicBezTo>
                <a:lnTo>
                  <a:pt x="335886" y="327029"/>
                </a:lnTo>
                <a:lnTo>
                  <a:pt x="474782" y="210481"/>
                </a:lnTo>
                <a:lnTo>
                  <a:pt x="648645" y="356377"/>
                </a:lnTo>
                <a:cubicBezTo>
                  <a:pt x="752057" y="292669"/>
                  <a:pt x="867366" y="250701"/>
                  <a:pt x="987535" y="233031"/>
                </a:cubicBezTo>
                <a:lnTo>
                  <a:pt x="1026942" y="9511"/>
                </a:lnTo>
                <a:lnTo>
                  <a:pt x="1208258" y="9511"/>
                </a:lnTo>
                <a:lnTo>
                  <a:pt x="1247665" y="233031"/>
                </a:lnTo>
                <a:cubicBezTo>
                  <a:pt x="1367834" y="250700"/>
                  <a:pt x="1483142" y="292669"/>
                  <a:pt x="1586555" y="356377"/>
                </a:cubicBezTo>
                <a:close/>
              </a:path>
            </a:pathLst>
          </a:custGeom>
          <a:solidFill>
            <a:srgbClr val="7C97CE"/>
          </a:solidFill>
          <a:ln w="38100" cap="flat" cmpd="sng" algn="ctr">
            <a:noFill/>
            <a:prstDash val="solid"/>
          </a:ln>
          <a:effectLst/>
          <a:scene3d>
            <a:camera prst="orthographicFront">
              <a:rot lat="0" lon="0" rev="0"/>
            </a:camera>
            <a:lightRig rig="glow" dir="t">
              <a:rot lat="0" lon="0" rev="4800000"/>
            </a:lightRig>
          </a:scene3d>
          <a:sp3d prstMaterial="matte">
            <a:bevelT w="127000" h="19050"/>
          </a:sp3d>
        </p:spPr>
        <p:txBody>
          <a:bodyPr spcFirstLastPara="0" vert="horz" wrap="square" lIns="501445" tIns="575655" rIns="501445" bIns="614747" numCol="1" spcCol="953" anchor="ctr" anchorCtr="0">
            <a:noAutofit/>
          </a:bodyPr>
          <a:lstStyle/>
          <a:p>
            <a:pPr algn="ctr" defTabSz="1822450">
              <a:lnSpc>
                <a:spcPct val="90000"/>
              </a:lnSpc>
              <a:spcBef>
                <a:spcPct val="0"/>
              </a:spcBef>
              <a:spcAft>
                <a:spcPct val="35000"/>
              </a:spcAft>
            </a:pPr>
            <a:endParaRPr lang="en-US" sz="4135" dirty="0">
              <a:solidFill>
                <a:sysClr val="window" lastClr="FFFFFF"/>
              </a:solidFill>
              <a:cs typeface="+mn-ea"/>
              <a:sym typeface="+mn-lt"/>
            </a:endParaRPr>
          </a:p>
        </p:txBody>
      </p:sp>
      <p:sp>
        <p:nvSpPr>
          <p:cNvPr id="38" name="椭圆 37"/>
          <p:cNvSpPr/>
          <p:nvPr/>
        </p:nvSpPr>
        <p:spPr>
          <a:xfrm>
            <a:off x="1253222" y="2961501"/>
            <a:ext cx="1000556" cy="985059"/>
          </a:xfrm>
          <a:prstGeom prst="ellipse">
            <a:avLst/>
          </a:prstGeom>
          <a:solidFill>
            <a:srgbClr val="FAFAFA"/>
          </a:solidFill>
          <a:ln w="101600" cap="flat" cmpd="sng" algn="ctr">
            <a:solidFill>
              <a:schemeClr val="bg1">
                <a:lumMod val="65000"/>
              </a:schemeClr>
            </a:solidFill>
            <a:prstDash val="solid"/>
          </a:ln>
          <a:effectLst/>
        </p:spPr>
        <p:txBody>
          <a:bodyPr rot="0" spcFirstLastPara="0" vertOverflow="overflow" horzOverflow="overflow" vert="horz" wrap="square" lIns="0" tIns="0" rIns="0" bIns="0" numCol="1" spcCol="0" rtlCol="0" fromWordArt="0" anchor="ctr" anchorCtr="0" forceAA="0" compatLnSpc="1">
            <a:noAutofit/>
          </a:bodyPr>
          <a:lstStyle/>
          <a:p>
            <a:pPr algn="ctr" defTabSz="457200">
              <a:defRPr/>
            </a:pPr>
            <a:r>
              <a:rPr lang="zh-CN" altLang="en-US" sz="1865" kern="0" dirty="0">
                <a:ln w="18415" cmpd="sng">
                  <a:noFill/>
                  <a:prstDash val="solid"/>
                </a:ln>
                <a:solidFill>
                  <a:prstClr val="black">
                    <a:lumMod val="75000"/>
                    <a:lumOff val="25000"/>
                  </a:prstClr>
                </a:solidFill>
                <a:cs typeface="+mn-ea"/>
                <a:sym typeface="+mn-lt"/>
              </a:rPr>
              <a:t>支撑软件</a:t>
            </a:r>
            <a:endParaRPr lang="zh-CN" altLang="en-US" sz="1865" kern="0" dirty="0">
              <a:ln w="18415" cmpd="sng">
                <a:noFill/>
                <a:prstDash val="solid"/>
              </a:ln>
              <a:solidFill>
                <a:prstClr val="black">
                  <a:lumMod val="75000"/>
                  <a:lumOff val="25000"/>
                </a:prstClr>
              </a:solidFill>
              <a:cs typeface="+mn-ea"/>
              <a:sym typeface="+mn-lt"/>
            </a:endParaRPr>
          </a:p>
        </p:txBody>
      </p:sp>
      <p:sp>
        <p:nvSpPr>
          <p:cNvPr id="39" name="任意多边形 38"/>
          <p:cNvSpPr/>
          <p:nvPr/>
        </p:nvSpPr>
        <p:spPr>
          <a:xfrm rot="2431848">
            <a:off x="2196313" y="1420086"/>
            <a:ext cx="1483419" cy="1460444"/>
          </a:xfrm>
          <a:custGeom>
            <a:avLst/>
            <a:gdLst>
              <a:gd name="connsiteX0" fmla="*/ 1586555 w 2235200"/>
              <a:gd name="connsiteY0" fmla="*/ 356377 h 2235200"/>
              <a:gd name="connsiteX1" fmla="*/ 1760418 w 2235200"/>
              <a:gd name="connsiteY1" fmla="*/ 210481 h 2235200"/>
              <a:gd name="connsiteX2" fmla="*/ 1899314 w 2235200"/>
              <a:gd name="connsiteY2" fmla="*/ 327029 h 2235200"/>
              <a:gd name="connsiteX3" fmla="*/ 1785825 w 2235200"/>
              <a:gd name="connsiteY3" fmla="*/ 523585 h 2235200"/>
              <a:gd name="connsiteX4" fmla="*/ 1966144 w 2235200"/>
              <a:gd name="connsiteY4" fmla="*/ 835907 h 2235200"/>
              <a:gd name="connsiteX5" fmla="*/ 2193112 w 2235200"/>
              <a:gd name="connsiteY5" fmla="*/ 835901 h 2235200"/>
              <a:gd name="connsiteX6" fmla="*/ 2224597 w 2235200"/>
              <a:gd name="connsiteY6" fmla="*/ 1014463 h 2235200"/>
              <a:gd name="connsiteX7" fmla="*/ 2011316 w 2235200"/>
              <a:gd name="connsiteY7" fmla="*/ 1092085 h 2235200"/>
              <a:gd name="connsiteX8" fmla="*/ 1948692 w 2235200"/>
              <a:gd name="connsiteY8" fmla="*/ 1447245 h 2235200"/>
              <a:gd name="connsiteX9" fmla="*/ 2122562 w 2235200"/>
              <a:gd name="connsiteY9" fmla="*/ 1593132 h 2235200"/>
              <a:gd name="connsiteX10" fmla="*/ 2031904 w 2235200"/>
              <a:gd name="connsiteY10" fmla="*/ 1750157 h 2235200"/>
              <a:gd name="connsiteX11" fmla="*/ 1818627 w 2235200"/>
              <a:gd name="connsiteY11" fmla="*/ 1672524 h 2235200"/>
              <a:gd name="connsiteX12" fmla="*/ 1542362 w 2235200"/>
              <a:gd name="connsiteY12" fmla="*/ 1904338 h 2235200"/>
              <a:gd name="connsiteX13" fmla="*/ 1581780 w 2235200"/>
              <a:gd name="connsiteY13" fmla="*/ 2127856 h 2235200"/>
              <a:gd name="connsiteX14" fmla="*/ 1411398 w 2235200"/>
              <a:gd name="connsiteY14" fmla="*/ 2189870 h 2235200"/>
              <a:gd name="connsiteX15" fmla="*/ 1297919 w 2235200"/>
              <a:gd name="connsiteY15" fmla="*/ 1993308 h 2235200"/>
              <a:gd name="connsiteX16" fmla="*/ 937280 w 2235200"/>
              <a:gd name="connsiteY16" fmla="*/ 1993308 h 2235200"/>
              <a:gd name="connsiteX17" fmla="*/ 823802 w 2235200"/>
              <a:gd name="connsiteY17" fmla="*/ 2189870 h 2235200"/>
              <a:gd name="connsiteX18" fmla="*/ 653420 w 2235200"/>
              <a:gd name="connsiteY18" fmla="*/ 2127856 h 2235200"/>
              <a:gd name="connsiteX19" fmla="*/ 692839 w 2235200"/>
              <a:gd name="connsiteY19" fmla="*/ 1904338 h 2235200"/>
              <a:gd name="connsiteX20" fmla="*/ 416574 w 2235200"/>
              <a:gd name="connsiteY20" fmla="*/ 1672524 h 2235200"/>
              <a:gd name="connsiteX21" fmla="*/ 203296 w 2235200"/>
              <a:gd name="connsiteY21" fmla="*/ 1750157 h 2235200"/>
              <a:gd name="connsiteX22" fmla="*/ 112638 w 2235200"/>
              <a:gd name="connsiteY22" fmla="*/ 1593132 h 2235200"/>
              <a:gd name="connsiteX23" fmla="*/ 286508 w 2235200"/>
              <a:gd name="connsiteY23" fmla="*/ 1447245 h 2235200"/>
              <a:gd name="connsiteX24" fmla="*/ 223884 w 2235200"/>
              <a:gd name="connsiteY24" fmla="*/ 1092085 h 2235200"/>
              <a:gd name="connsiteX25" fmla="*/ 10603 w 2235200"/>
              <a:gd name="connsiteY25" fmla="*/ 1014463 h 2235200"/>
              <a:gd name="connsiteX26" fmla="*/ 42088 w 2235200"/>
              <a:gd name="connsiteY26" fmla="*/ 835901 h 2235200"/>
              <a:gd name="connsiteX27" fmla="*/ 269055 w 2235200"/>
              <a:gd name="connsiteY27" fmla="*/ 835907 h 2235200"/>
              <a:gd name="connsiteX28" fmla="*/ 449374 w 2235200"/>
              <a:gd name="connsiteY28" fmla="*/ 523585 h 2235200"/>
              <a:gd name="connsiteX29" fmla="*/ 335886 w 2235200"/>
              <a:gd name="connsiteY29" fmla="*/ 327029 h 2235200"/>
              <a:gd name="connsiteX30" fmla="*/ 474782 w 2235200"/>
              <a:gd name="connsiteY30" fmla="*/ 210481 h 2235200"/>
              <a:gd name="connsiteX31" fmla="*/ 648645 w 2235200"/>
              <a:gd name="connsiteY31" fmla="*/ 356377 h 2235200"/>
              <a:gd name="connsiteX32" fmla="*/ 987535 w 2235200"/>
              <a:gd name="connsiteY32" fmla="*/ 233031 h 2235200"/>
              <a:gd name="connsiteX33" fmla="*/ 1026942 w 2235200"/>
              <a:gd name="connsiteY33" fmla="*/ 9511 h 2235200"/>
              <a:gd name="connsiteX34" fmla="*/ 1208258 w 2235200"/>
              <a:gd name="connsiteY34" fmla="*/ 9511 h 2235200"/>
              <a:gd name="connsiteX35" fmla="*/ 1247665 w 2235200"/>
              <a:gd name="connsiteY35" fmla="*/ 233031 h 2235200"/>
              <a:gd name="connsiteX36" fmla="*/ 1586555 w 2235200"/>
              <a:gd name="connsiteY36" fmla="*/ 356377 h 223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235200" h="2235200">
                <a:moveTo>
                  <a:pt x="1586555" y="356377"/>
                </a:moveTo>
                <a:lnTo>
                  <a:pt x="1760418" y="210481"/>
                </a:lnTo>
                <a:lnTo>
                  <a:pt x="1899314" y="327029"/>
                </a:lnTo>
                <a:lnTo>
                  <a:pt x="1785825" y="523585"/>
                </a:lnTo>
                <a:cubicBezTo>
                  <a:pt x="1866522" y="614364"/>
                  <a:pt x="1927876" y="720632"/>
                  <a:pt x="1966144" y="835907"/>
                </a:cubicBezTo>
                <a:lnTo>
                  <a:pt x="2193112" y="835901"/>
                </a:lnTo>
                <a:lnTo>
                  <a:pt x="2224597" y="1014463"/>
                </a:lnTo>
                <a:lnTo>
                  <a:pt x="2011316" y="1092085"/>
                </a:lnTo>
                <a:cubicBezTo>
                  <a:pt x="2014782" y="1213496"/>
                  <a:pt x="1993474" y="1334341"/>
                  <a:pt x="1948692" y="1447245"/>
                </a:cubicBezTo>
                <a:lnTo>
                  <a:pt x="2122562" y="1593132"/>
                </a:lnTo>
                <a:lnTo>
                  <a:pt x="2031904" y="1750157"/>
                </a:lnTo>
                <a:lnTo>
                  <a:pt x="1818627" y="1672524"/>
                </a:lnTo>
                <a:cubicBezTo>
                  <a:pt x="1743241" y="1767759"/>
                  <a:pt x="1649240" y="1846634"/>
                  <a:pt x="1542362" y="1904338"/>
                </a:cubicBezTo>
                <a:lnTo>
                  <a:pt x="1581780" y="2127856"/>
                </a:lnTo>
                <a:lnTo>
                  <a:pt x="1411398" y="2189870"/>
                </a:lnTo>
                <a:lnTo>
                  <a:pt x="1297919" y="1993308"/>
                </a:lnTo>
                <a:cubicBezTo>
                  <a:pt x="1178954" y="2017804"/>
                  <a:pt x="1056245" y="2017804"/>
                  <a:pt x="937280" y="1993308"/>
                </a:cubicBezTo>
                <a:lnTo>
                  <a:pt x="823802" y="2189870"/>
                </a:lnTo>
                <a:lnTo>
                  <a:pt x="653420" y="2127856"/>
                </a:lnTo>
                <a:lnTo>
                  <a:pt x="692839" y="1904338"/>
                </a:lnTo>
                <a:cubicBezTo>
                  <a:pt x="585961" y="1846634"/>
                  <a:pt x="491960" y="1767758"/>
                  <a:pt x="416574" y="1672524"/>
                </a:cubicBezTo>
                <a:lnTo>
                  <a:pt x="203296" y="1750157"/>
                </a:lnTo>
                <a:lnTo>
                  <a:pt x="112638" y="1593132"/>
                </a:lnTo>
                <a:lnTo>
                  <a:pt x="286508" y="1447245"/>
                </a:lnTo>
                <a:cubicBezTo>
                  <a:pt x="241726" y="1334341"/>
                  <a:pt x="220417" y="1213496"/>
                  <a:pt x="223884" y="1092085"/>
                </a:cubicBezTo>
                <a:lnTo>
                  <a:pt x="10603" y="1014463"/>
                </a:lnTo>
                <a:lnTo>
                  <a:pt x="42088" y="835901"/>
                </a:lnTo>
                <a:lnTo>
                  <a:pt x="269055" y="835907"/>
                </a:lnTo>
                <a:cubicBezTo>
                  <a:pt x="307323" y="720632"/>
                  <a:pt x="368677" y="614363"/>
                  <a:pt x="449374" y="523585"/>
                </a:cubicBezTo>
                <a:lnTo>
                  <a:pt x="335886" y="327029"/>
                </a:lnTo>
                <a:lnTo>
                  <a:pt x="474782" y="210481"/>
                </a:lnTo>
                <a:lnTo>
                  <a:pt x="648645" y="356377"/>
                </a:lnTo>
                <a:cubicBezTo>
                  <a:pt x="752057" y="292669"/>
                  <a:pt x="867366" y="250701"/>
                  <a:pt x="987535" y="233031"/>
                </a:cubicBezTo>
                <a:lnTo>
                  <a:pt x="1026942" y="9511"/>
                </a:lnTo>
                <a:lnTo>
                  <a:pt x="1208258" y="9511"/>
                </a:lnTo>
                <a:lnTo>
                  <a:pt x="1247665" y="233031"/>
                </a:lnTo>
                <a:cubicBezTo>
                  <a:pt x="1367834" y="250700"/>
                  <a:pt x="1483142" y="292669"/>
                  <a:pt x="1586555" y="356377"/>
                </a:cubicBezTo>
                <a:close/>
              </a:path>
            </a:pathLst>
          </a:custGeom>
          <a:solidFill>
            <a:srgbClr val="7C97CE"/>
          </a:solidFill>
          <a:ln w="38100" cap="flat" cmpd="sng" algn="ctr">
            <a:noFill/>
            <a:prstDash val="solid"/>
          </a:ln>
          <a:effectLst/>
          <a:scene3d>
            <a:camera prst="orthographicFront">
              <a:rot lat="0" lon="0" rev="0"/>
            </a:camera>
            <a:lightRig rig="glow" dir="t">
              <a:rot lat="0" lon="0" rev="4800000"/>
            </a:lightRig>
          </a:scene3d>
          <a:sp3d prstMaterial="matte">
            <a:bevelT w="127000" h="19050"/>
          </a:sp3d>
        </p:spPr>
        <p:txBody>
          <a:bodyPr spcFirstLastPara="0" vert="horz" wrap="square" lIns="501445" tIns="575655" rIns="501445" bIns="614747" numCol="1" spcCol="953" anchor="ctr" anchorCtr="0">
            <a:noAutofit/>
          </a:bodyPr>
          <a:lstStyle/>
          <a:p>
            <a:pPr algn="ctr" defTabSz="1822450">
              <a:lnSpc>
                <a:spcPct val="90000"/>
              </a:lnSpc>
              <a:spcBef>
                <a:spcPct val="0"/>
              </a:spcBef>
              <a:spcAft>
                <a:spcPct val="35000"/>
              </a:spcAft>
            </a:pPr>
            <a:endParaRPr lang="en-US" sz="4135" dirty="0">
              <a:solidFill>
                <a:sysClr val="window" lastClr="FFFFFF"/>
              </a:solidFill>
              <a:cs typeface="+mn-ea"/>
              <a:sym typeface="+mn-lt"/>
            </a:endParaRPr>
          </a:p>
        </p:txBody>
      </p:sp>
      <p:sp>
        <p:nvSpPr>
          <p:cNvPr id="40" name="椭圆 39"/>
          <p:cNvSpPr/>
          <p:nvPr/>
        </p:nvSpPr>
        <p:spPr>
          <a:xfrm>
            <a:off x="2506420" y="1711891"/>
            <a:ext cx="850392" cy="837221"/>
          </a:xfrm>
          <a:prstGeom prst="ellipse">
            <a:avLst/>
          </a:prstGeom>
          <a:solidFill>
            <a:srgbClr val="FAFAFA"/>
          </a:solidFill>
          <a:ln w="101600" cap="flat" cmpd="sng" algn="ctr">
            <a:solidFill>
              <a:schemeClr val="bg1">
                <a:lumMod val="65000"/>
              </a:schemeClr>
            </a:solidFill>
            <a:prstDash val="solid"/>
          </a:ln>
          <a:effectLst/>
        </p:spPr>
        <p:txBody>
          <a:bodyPr rot="0" spcFirstLastPara="0" vertOverflow="overflow" horzOverflow="overflow" vert="horz" wrap="square" lIns="0" tIns="0" rIns="0" bIns="0" numCol="1" spcCol="0" rtlCol="0" fromWordArt="0" anchor="ctr" anchorCtr="0" forceAA="0" compatLnSpc="1">
            <a:noAutofit/>
          </a:bodyPr>
          <a:lstStyle/>
          <a:p>
            <a:pPr algn="ctr" defTabSz="457200">
              <a:defRPr/>
            </a:pPr>
            <a:r>
              <a:rPr lang="zh-CN" altLang="en-US" sz="1865" kern="0" dirty="0">
                <a:ln w="18415" cmpd="sng">
                  <a:noFill/>
                  <a:prstDash val="solid"/>
                </a:ln>
                <a:solidFill>
                  <a:prstClr val="black">
                    <a:lumMod val="75000"/>
                    <a:lumOff val="25000"/>
                  </a:prstClr>
                </a:solidFill>
                <a:cs typeface="+mn-ea"/>
                <a:sym typeface="+mn-lt"/>
              </a:rPr>
              <a:t>设备</a:t>
            </a:r>
            <a:endParaRPr lang="zh-CN" altLang="en-US" sz="1865" kern="0" dirty="0">
              <a:ln w="18415" cmpd="sng">
                <a:noFill/>
                <a:prstDash val="solid"/>
              </a:ln>
              <a:solidFill>
                <a:prstClr val="black">
                  <a:lumMod val="75000"/>
                  <a:lumOff val="25000"/>
                </a:prstClr>
              </a:solidFill>
              <a:cs typeface="+mn-ea"/>
              <a:sym typeface="+mn-lt"/>
            </a:endParaRPr>
          </a:p>
        </p:txBody>
      </p:sp>
      <p:sp>
        <p:nvSpPr>
          <p:cNvPr id="41" name="环形箭头 40"/>
          <p:cNvSpPr/>
          <p:nvPr/>
        </p:nvSpPr>
        <p:spPr>
          <a:xfrm rot="5920462">
            <a:off x="3797377" y="2378767"/>
            <a:ext cx="2960915" cy="2960915"/>
          </a:xfrm>
          <a:prstGeom prst="circularArrow">
            <a:avLst/>
          </a:prstGeom>
          <a:solidFill>
            <a:srgbClr val="7C97CE"/>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457200"/>
            <a:endParaRPr lang="zh-CN" altLang="en-US" sz="1865">
              <a:solidFill>
                <a:prstClr val="black"/>
              </a:solidFill>
              <a:cs typeface="+mn-ea"/>
              <a:sym typeface="+mn-lt"/>
            </a:endParaRPr>
          </a:p>
        </p:txBody>
      </p:sp>
      <p:grpSp>
        <p:nvGrpSpPr>
          <p:cNvPr id="18" name="组合 17"/>
          <p:cNvGrpSpPr/>
          <p:nvPr/>
        </p:nvGrpSpPr>
        <p:grpSpPr>
          <a:xfrm>
            <a:off x="7062885" y="1688241"/>
            <a:ext cx="4200215" cy="4272242"/>
            <a:chOff x="5818000" y="1927702"/>
            <a:chExt cx="5586883" cy="4272241"/>
          </a:xfrm>
        </p:grpSpPr>
        <p:sp>
          <p:nvSpPr>
            <p:cNvPr id="19" name="圆角矩形 18"/>
            <p:cNvSpPr/>
            <p:nvPr/>
          </p:nvSpPr>
          <p:spPr>
            <a:xfrm>
              <a:off x="5818000" y="2002147"/>
              <a:ext cx="5586883" cy="4197796"/>
            </a:xfrm>
            <a:prstGeom prst="roundRect">
              <a:avLst>
                <a:gd name="adj" fmla="val 7739"/>
              </a:avLst>
            </a:prstGeom>
            <a:noFill/>
            <a:ln>
              <a:solidFill>
                <a:srgbClr val="7C97C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zh-CN" altLang="en-US" sz="1865">
                <a:solidFill>
                  <a:prstClr val="white"/>
                </a:solidFill>
                <a:cs typeface="+mn-ea"/>
                <a:sym typeface="+mn-lt"/>
              </a:endParaRPr>
            </a:p>
          </p:txBody>
        </p:sp>
        <p:sp>
          <p:nvSpPr>
            <p:cNvPr id="20" name="文本框 31"/>
            <p:cNvSpPr txBox="1"/>
            <p:nvPr/>
          </p:nvSpPr>
          <p:spPr>
            <a:xfrm>
              <a:off x="6089670" y="1927702"/>
              <a:ext cx="5053952" cy="650875"/>
            </a:xfrm>
            <a:prstGeom prst="rect">
              <a:avLst/>
            </a:prstGeom>
            <a:noFill/>
          </p:spPr>
          <p:txBody>
            <a:bodyPr wrap="square" rtlCol="0">
              <a:spAutoFit/>
            </a:bodyPr>
            <a:lstStyle/>
            <a:p>
              <a:pPr indent="457200" defTabSz="457200">
                <a:lnSpc>
                  <a:spcPct val="130000"/>
                </a:lnSpc>
              </a:pPr>
              <a:r>
                <a:rPr lang="zh-CN" altLang="en-US" sz="2800" dirty="0">
                  <a:solidFill>
                    <a:prstClr val="black">
                      <a:lumMod val="75000"/>
                      <a:lumOff val="25000"/>
                    </a:prstClr>
                  </a:solidFill>
                  <a:cs typeface="+mn-ea"/>
                  <a:sym typeface="+mn-lt"/>
                </a:rPr>
                <a:t>在线学习研究环境</a:t>
              </a:r>
              <a:endParaRPr lang="zh-CN" altLang="en-US" sz="2800" dirty="0">
                <a:solidFill>
                  <a:prstClr val="black">
                    <a:lumMod val="75000"/>
                    <a:lumOff val="25000"/>
                  </a:prstClr>
                </a:solidFill>
                <a:cs typeface="+mn-ea"/>
                <a:sym typeface="+mn-lt"/>
              </a:endParaRPr>
            </a:p>
          </p:txBody>
        </p:sp>
      </p:grpSp>
      <p:sp>
        <p:nvSpPr>
          <p:cNvPr id="21" name="矩形 46"/>
          <p:cNvSpPr>
            <a:spLocks noChangeArrowheads="1"/>
          </p:cNvSpPr>
          <p:nvPr/>
        </p:nvSpPr>
        <p:spPr bwMode="auto">
          <a:xfrm>
            <a:off x="634918" y="237124"/>
            <a:ext cx="3939534" cy="615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917" tIns="60959" rIns="121917" bIns="60959">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defTabSz="457200">
              <a:buNone/>
            </a:pPr>
            <a:r>
              <a:rPr lang="zh-CN" altLang="en-US" b="1" dirty="0">
                <a:solidFill>
                  <a:srgbClr val="7C97CE"/>
                </a:solidFill>
                <a:latin typeface="+mn-lt"/>
                <a:ea typeface="+mn-ea"/>
                <a:cs typeface="+mn-ea"/>
                <a:sym typeface="+mn-lt"/>
              </a:rPr>
              <a:t>研究方案可行性说明</a:t>
            </a:r>
            <a:endParaRPr lang="zh-CN" altLang="en-US" b="1" dirty="0">
              <a:solidFill>
                <a:srgbClr val="7C97CE"/>
              </a:solidFill>
              <a:latin typeface="+mn-lt"/>
              <a:ea typeface="+mn-ea"/>
              <a:cs typeface="+mn-ea"/>
              <a:sym typeface="+mn-lt"/>
            </a:endParaRPr>
          </a:p>
        </p:txBody>
      </p:sp>
      <p:sp>
        <p:nvSpPr>
          <p:cNvPr id="4" name="文本框 3"/>
          <p:cNvSpPr txBox="1"/>
          <p:nvPr/>
        </p:nvSpPr>
        <p:spPr>
          <a:xfrm>
            <a:off x="7199630" y="2961640"/>
            <a:ext cx="4074795" cy="1889760"/>
          </a:xfrm>
          <a:prstGeom prst="rect">
            <a:avLst/>
          </a:prstGeom>
          <a:noFill/>
        </p:spPr>
        <p:txBody>
          <a:bodyPr wrap="square" rtlCol="0">
            <a:spAutoFit/>
          </a:bodyPr>
          <a:p>
            <a:pPr>
              <a:lnSpc>
                <a:spcPct val="130000"/>
              </a:lnSpc>
            </a:pPr>
            <a:r>
              <a:rPr lang="zh-CN" altLang="en-US" dirty="0" smtClean="0">
                <a:latin typeface="Arial" panose="020B0604020202020204" pitchFamily="34" charset="0"/>
                <a:ea typeface="微软雅黑" panose="020B0503020204020204" pitchFamily="34" charset="-122"/>
              </a:rPr>
              <a:t>根据不同的学校对在线学习不同的要求、想法</a:t>
            </a:r>
            <a:endParaRPr lang="zh-CN" altLang="en-US" dirty="0" smtClean="0">
              <a:latin typeface="Arial" panose="020B0604020202020204" pitchFamily="34" charset="0"/>
              <a:ea typeface="微软雅黑" panose="020B0503020204020204" pitchFamily="34" charset="-122"/>
            </a:endParaRPr>
          </a:p>
          <a:p>
            <a:pPr>
              <a:lnSpc>
                <a:spcPct val="130000"/>
              </a:lnSpc>
            </a:pPr>
            <a:r>
              <a:rPr lang="zh-CN" altLang="en-US" dirty="0" smtClean="0">
                <a:latin typeface="Arial" panose="020B0604020202020204" pitchFamily="34" charset="0"/>
                <a:ea typeface="微软雅黑" panose="020B0503020204020204" pitchFamily="34" charset="-122"/>
              </a:rPr>
              <a:t>和设想，在线学习平台完善了各种的要求和</a:t>
            </a:r>
            <a:endParaRPr lang="zh-CN" altLang="en-US" dirty="0" smtClean="0">
              <a:latin typeface="Arial" panose="020B0604020202020204" pitchFamily="34" charset="0"/>
              <a:ea typeface="微软雅黑" panose="020B0503020204020204" pitchFamily="34" charset="-122"/>
            </a:endParaRPr>
          </a:p>
          <a:p>
            <a:pPr>
              <a:lnSpc>
                <a:spcPct val="130000"/>
              </a:lnSpc>
            </a:pPr>
            <a:r>
              <a:rPr lang="zh-CN" altLang="en-US" dirty="0" smtClean="0">
                <a:latin typeface="Arial" panose="020B0604020202020204" pitchFamily="34" charset="0"/>
                <a:ea typeface="微软雅黑" panose="020B0503020204020204" pitchFamily="34" charset="-122"/>
              </a:rPr>
              <a:t>功能。</a:t>
            </a:r>
            <a:endParaRPr lang="zh-CN" altLang="en-US" dirty="0" smtClean="0">
              <a:latin typeface="Arial" panose="020B0604020202020204" pitchFamily="34" charset="0"/>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2000">
        <p:random/>
      </p:transition>
    </mc:Choice>
    <mc:Fallback>
      <p:transition spd="slow" advClick="0"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left)">
                                      <p:cBhvr>
                                        <p:cTn id="7" dur="500"/>
                                        <p:tgtEl>
                                          <p:spTgt spid="21"/>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37"/>
                                        </p:tgtEl>
                                        <p:attrNameLst>
                                          <p:attrName>style.visibility</p:attrName>
                                        </p:attrNameLst>
                                      </p:cBhvr>
                                      <p:to>
                                        <p:strVal val="visible"/>
                                      </p:to>
                                    </p:set>
                                    <p:anim calcmode="lin" valueType="num">
                                      <p:cBhvr additive="base">
                                        <p:cTn id="11" dur="500" fill="hold"/>
                                        <p:tgtEl>
                                          <p:spTgt spid="37"/>
                                        </p:tgtEl>
                                        <p:attrNameLst>
                                          <p:attrName>ppt_x</p:attrName>
                                        </p:attrNameLst>
                                      </p:cBhvr>
                                      <p:tavLst>
                                        <p:tav tm="0">
                                          <p:val>
                                            <p:strVal val="0-#ppt_w/2"/>
                                          </p:val>
                                        </p:tav>
                                        <p:tav tm="100000">
                                          <p:val>
                                            <p:strVal val="#ppt_x"/>
                                          </p:val>
                                        </p:tav>
                                      </p:tavLst>
                                    </p:anim>
                                    <p:anim calcmode="lin" valueType="num">
                                      <p:cBhvr additive="base">
                                        <p:cTn id="12" dur="500" fill="hold"/>
                                        <p:tgtEl>
                                          <p:spTgt spid="37"/>
                                        </p:tgtEl>
                                        <p:attrNameLst>
                                          <p:attrName>ppt_y</p:attrName>
                                        </p:attrNameLst>
                                      </p:cBhvr>
                                      <p:tavLst>
                                        <p:tav tm="0">
                                          <p:val>
                                            <p:strVal val="#ppt_y"/>
                                          </p:val>
                                        </p:tav>
                                        <p:tav tm="100000">
                                          <p:val>
                                            <p:strVal val="#ppt_y"/>
                                          </p:val>
                                        </p:tav>
                                      </p:tavLst>
                                    </p:anim>
                                  </p:childTnLst>
                                </p:cTn>
                              </p:par>
                              <p:par>
                                <p:cTn id="13" presetID="2" presetClass="entr" presetSubtype="1" fill="hold" grpId="0" nodeType="withEffect">
                                  <p:stCondLst>
                                    <p:cond delay="0"/>
                                  </p:stCondLst>
                                  <p:childTnLst>
                                    <p:set>
                                      <p:cBhvr>
                                        <p:cTn id="14" dur="1" fill="hold">
                                          <p:stCondLst>
                                            <p:cond delay="0"/>
                                          </p:stCondLst>
                                        </p:cTn>
                                        <p:tgtEl>
                                          <p:spTgt spid="39"/>
                                        </p:tgtEl>
                                        <p:attrNameLst>
                                          <p:attrName>style.visibility</p:attrName>
                                        </p:attrNameLst>
                                      </p:cBhvr>
                                      <p:to>
                                        <p:strVal val="visible"/>
                                      </p:to>
                                    </p:set>
                                    <p:anim calcmode="lin" valueType="num">
                                      <p:cBhvr additive="base">
                                        <p:cTn id="15" dur="500" fill="hold"/>
                                        <p:tgtEl>
                                          <p:spTgt spid="39"/>
                                        </p:tgtEl>
                                        <p:attrNameLst>
                                          <p:attrName>ppt_x</p:attrName>
                                        </p:attrNameLst>
                                      </p:cBhvr>
                                      <p:tavLst>
                                        <p:tav tm="0">
                                          <p:val>
                                            <p:strVal val="#ppt_x"/>
                                          </p:val>
                                        </p:tav>
                                        <p:tav tm="100000">
                                          <p:val>
                                            <p:strVal val="#ppt_x"/>
                                          </p:val>
                                        </p:tav>
                                      </p:tavLst>
                                    </p:anim>
                                    <p:anim calcmode="lin" valueType="num">
                                      <p:cBhvr additive="base">
                                        <p:cTn id="16" dur="500" fill="hold"/>
                                        <p:tgtEl>
                                          <p:spTgt spid="39"/>
                                        </p:tgtEl>
                                        <p:attrNameLst>
                                          <p:attrName>ppt_y</p:attrName>
                                        </p:attrNameLst>
                                      </p:cBhvr>
                                      <p:tavLst>
                                        <p:tav tm="0">
                                          <p:val>
                                            <p:strVal val="0-#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35"/>
                                        </p:tgtEl>
                                        <p:attrNameLst>
                                          <p:attrName>style.visibility</p:attrName>
                                        </p:attrNameLst>
                                      </p:cBhvr>
                                      <p:to>
                                        <p:strVal val="visible"/>
                                      </p:to>
                                    </p:set>
                                    <p:anim calcmode="lin" valueType="num">
                                      <p:cBhvr additive="base">
                                        <p:cTn id="19" dur="500" fill="hold"/>
                                        <p:tgtEl>
                                          <p:spTgt spid="35"/>
                                        </p:tgtEl>
                                        <p:attrNameLst>
                                          <p:attrName>ppt_x</p:attrName>
                                        </p:attrNameLst>
                                      </p:cBhvr>
                                      <p:tavLst>
                                        <p:tav tm="0">
                                          <p:val>
                                            <p:strVal val="#ppt_x"/>
                                          </p:val>
                                        </p:tav>
                                        <p:tav tm="100000">
                                          <p:val>
                                            <p:strVal val="#ppt_x"/>
                                          </p:val>
                                        </p:tav>
                                      </p:tavLst>
                                    </p:anim>
                                    <p:anim calcmode="lin" valueType="num">
                                      <p:cBhvr additive="base">
                                        <p:cTn id="20" dur="500" fill="hold"/>
                                        <p:tgtEl>
                                          <p:spTgt spid="35"/>
                                        </p:tgtEl>
                                        <p:attrNameLst>
                                          <p:attrName>ppt_y</p:attrName>
                                        </p:attrNameLst>
                                      </p:cBhvr>
                                      <p:tavLst>
                                        <p:tav tm="0">
                                          <p:val>
                                            <p:strVal val="1+#ppt_h/2"/>
                                          </p:val>
                                        </p:tav>
                                        <p:tav tm="100000">
                                          <p:val>
                                            <p:strVal val="#ppt_y"/>
                                          </p:val>
                                        </p:tav>
                                      </p:tavLst>
                                    </p:anim>
                                  </p:childTnLst>
                                </p:cTn>
                              </p:par>
                              <p:par>
                                <p:cTn id="21" presetID="2" presetClass="entr" presetSubtype="2" fill="hold" grpId="0" nodeType="withEffect">
                                  <p:stCondLst>
                                    <p:cond delay="0"/>
                                  </p:stCondLst>
                                  <p:childTnLst>
                                    <p:set>
                                      <p:cBhvr>
                                        <p:cTn id="22" dur="1" fill="hold">
                                          <p:stCondLst>
                                            <p:cond delay="0"/>
                                          </p:stCondLst>
                                        </p:cTn>
                                        <p:tgtEl>
                                          <p:spTgt spid="33"/>
                                        </p:tgtEl>
                                        <p:attrNameLst>
                                          <p:attrName>style.visibility</p:attrName>
                                        </p:attrNameLst>
                                      </p:cBhvr>
                                      <p:to>
                                        <p:strVal val="visible"/>
                                      </p:to>
                                    </p:set>
                                    <p:anim calcmode="lin" valueType="num">
                                      <p:cBhvr additive="base">
                                        <p:cTn id="23" dur="500" fill="hold"/>
                                        <p:tgtEl>
                                          <p:spTgt spid="33"/>
                                        </p:tgtEl>
                                        <p:attrNameLst>
                                          <p:attrName>ppt_x</p:attrName>
                                        </p:attrNameLst>
                                      </p:cBhvr>
                                      <p:tavLst>
                                        <p:tav tm="0">
                                          <p:val>
                                            <p:strVal val="1+#ppt_w/2"/>
                                          </p:val>
                                        </p:tav>
                                        <p:tav tm="100000">
                                          <p:val>
                                            <p:strVal val="#ppt_x"/>
                                          </p:val>
                                        </p:tav>
                                      </p:tavLst>
                                    </p:anim>
                                    <p:anim calcmode="lin" valueType="num">
                                      <p:cBhvr additive="base">
                                        <p:cTn id="24" dur="500" fill="hold"/>
                                        <p:tgtEl>
                                          <p:spTgt spid="33"/>
                                        </p:tgtEl>
                                        <p:attrNameLst>
                                          <p:attrName>ppt_y</p:attrName>
                                        </p:attrNameLst>
                                      </p:cBhvr>
                                      <p:tavLst>
                                        <p:tav tm="0">
                                          <p:val>
                                            <p:strVal val="#ppt_y"/>
                                          </p:val>
                                        </p:tav>
                                        <p:tav tm="100000">
                                          <p:val>
                                            <p:strVal val="#ppt_y"/>
                                          </p:val>
                                        </p:tav>
                                      </p:tavLst>
                                    </p:anim>
                                  </p:childTnLst>
                                </p:cTn>
                              </p:par>
                            </p:childTnLst>
                          </p:cTn>
                        </p:par>
                        <p:par>
                          <p:cTn id="25" fill="hold">
                            <p:stCondLst>
                              <p:cond delay="1000"/>
                            </p:stCondLst>
                            <p:childTnLst>
                              <p:par>
                                <p:cTn id="26" presetID="14" presetClass="entr" presetSubtype="10" fill="hold" grpId="0" nodeType="afterEffect">
                                  <p:stCondLst>
                                    <p:cond delay="0"/>
                                  </p:stCondLst>
                                  <p:childTnLst>
                                    <p:set>
                                      <p:cBhvr>
                                        <p:cTn id="27" dur="1" fill="hold">
                                          <p:stCondLst>
                                            <p:cond delay="0"/>
                                          </p:stCondLst>
                                        </p:cTn>
                                        <p:tgtEl>
                                          <p:spTgt spid="40"/>
                                        </p:tgtEl>
                                        <p:attrNameLst>
                                          <p:attrName>style.visibility</p:attrName>
                                        </p:attrNameLst>
                                      </p:cBhvr>
                                      <p:to>
                                        <p:strVal val="visible"/>
                                      </p:to>
                                    </p:set>
                                    <p:animEffect transition="in" filter="randombar(horizontal)">
                                      <p:cBhvr>
                                        <p:cTn id="28" dur="500"/>
                                        <p:tgtEl>
                                          <p:spTgt spid="40"/>
                                        </p:tgtEl>
                                      </p:cBhvr>
                                    </p:animEffect>
                                  </p:childTnLst>
                                </p:cTn>
                              </p:par>
                            </p:childTnLst>
                          </p:cTn>
                        </p:par>
                        <p:par>
                          <p:cTn id="29" fill="hold">
                            <p:stCondLst>
                              <p:cond delay="1500"/>
                            </p:stCondLst>
                            <p:childTnLst>
                              <p:par>
                                <p:cTn id="30" presetID="14" presetClass="entr" presetSubtype="10" fill="hold" grpId="0" nodeType="afterEffect">
                                  <p:stCondLst>
                                    <p:cond delay="0"/>
                                  </p:stCondLst>
                                  <p:childTnLst>
                                    <p:set>
                                      <p:cBhvr>
                                        <p:cTn id="31" dur="1" fill="hold">
                                          <p:stCondLst>
                                            <p:cond delay="0"/>
                                          </p:stCondLst>
                                        </p:cTn>
                                        <p:tgtEl>
                                          <p:spTgt spid="38"/>
                                        </p:tgtEl>
                                        <p:attrNameLst>
                                          <p:attrName>style.visibility</p:attrName>
                                        </p:attrNameLst>
                                      </p:cBhvr>
                                      <p:to>
                                        <p:strVal val="visible"/>
                                      </p:to>
                                    </p:set>
                                    <p:animEffect transition="in" filter="randombar(horizontal)">
                                      <p:cBhvr>
                                        <p:cTn id="32" dur="500"/>
                                        <p:tgtEl>
                                          <p:spTgt spid="38"/>
                                        </p:tgtEl>
                                      </p:cBhvr>
                                    </p:animEffect>
                                  </p:childTnLst>
                                </p:cTn>
                              </p:par>
                            </p:childTnLst>
                          </p:cTn>
                        </p:par>
                        <p:par>
                          <p:cTn id="33" fill="hold">
                            <p:stCondLst>
                              <p:cond delay="2000"/>
                            </p:stCondLst>
                            <p:childTnLst>
                              <p:par>
                                <p:cTn id="34" presetID="14" presetClass="entr" presetSubtype="10" fill="hold" grpId="0" nodeType="afterEffect">
                                  <p:stCondLst>
                                    <p:cond delay="0"/>
                                  </p:stCondLst>
                                  <p:childTnLst>
                                    <p:set>
                                      <p:cBhvr>
                                        <p:cTn id="35" dur="1" fill="hold">
                                          <p:stCondLst>
                                            <p:cond delay="0"/>
                                          </p:stCondLst>
                                        </p:cTn>
                                        <p:tgtEl>
                                          <p:spTgt spid="36"/>
                                        </p:tgtEl>
                                        <p:attrNameLst>
                                          <p:attrName>style.visibility</p:attrName>
                                        </p:attrNameLst>
                                      </p:cBhvr>
                                      <p:to>
                                        <p:strVal val="visible"/>
                                      </p:to>
                                    </p:set>
                                    <p:animEffect transition="in" filter="randombar(horizontal)">
                                      <p:cBhvr>
                                        <p:cTn id="36" dur="500"/>
                                        <p:tgtEl>
                                          <p:spTgt spid="36"/>
                                        </p:tgtEl>
                                      </p:cBhvr>
                                    </p:animEffect>
                                  </p:childTnLst>
                                </p:cTn>
                              </p:par>
                            </p:childTnLst>
                          </p:cTn>
                        </p:par>
                        <p:par>
                          <p:cTn id="37" fill="hold">
                            <p:stCondLst>
                              <p:cond delay="2500"/>
                            </p:stCondLst>
                            <p:childTnLst>
                              <p:par>
                                <p:cTn id="38" presetID="14" presetClass="entr" presetSubtype="10" fill="hold" grpId="0" nodeType="afterEffect">
                                  <p:stCondLst>
                                    <p:cond delay="0"/>
                                  </p:stCondLst>
                                  <p:childTnLst>
                                    <p:set>
                                      <p:cBhvr>
                                        <p:cTn id="39" dur="1" fill="hold">
                                          <p:stCondLst>
                                            <p:cond delay="0"/>
                                          </p:stCondLst>
                                        </p:cTn>
                                        <p:tgtEl>
                                          <p:spTgt spid="34"/>
                                        </p:tgtEl>
                                        <p:attrNameLst>
                                          <p:attrName>style.visibility</p:attrName>
                                        </p:attrNameLst>
                                      </p:cBhvr>
                                      <p:to>
                                        <p:strVal val="visible"/>
                                      </p:to>
                                    </p:set>
                                    <p:animEffect transition="in" filter="randombar(horizontal)">
                                      <p:cBhvr>
                                        <p:cTn id="40" dur="500"/>
                                        <p:tgtEl>
                                          <p:spTgt spid="34"/>
                                        </p:tgtEl>
                                      </p:cBhvr>
                                    </p:animEffect>
                                  </p:childTnLst>
                                </p:cTn>
                              </p:par>
                            </p:childTnLst>
                          </p:cTn>
                        </p:par>
                        <p:par>
                          <p:cTn id="41" fill="hold">
                            <p:stCondLst>
                              <p:cond delay="3000"/>
                            </p:stCondLst>
                            <p:childTnLst>
                              <p:par>
                                <p:cTn id="42" presetID="8" presetClass="emph" presetSubtype="0" repeatCount="indefinite" fill="hold" grpId="1" nodeType="afterEffect">
                                  <p:stCondLst>
                                    <p:cond delay="0"/>
                                  </p:stCondLst>
                                  <p:childTnLst>
                                    <p:animRot by="-21600000">
                                      <p:cBhvr>
                                        <p:cTn id="43" dur="3000" fill="hold"/>
                                        <p:tgtEl>
                                          <p:spTgt spid="37"/>
                                        </p:tgtEl>
                                        <p:attrNameLst>
                                          <p:attrName>r</p:attrName>
                                        </p:attrNameLst>
                                      </p:cBhvr>
                                    </p:animRot>
                                  </p:childTnLst>
                                </p:cTn>
                              </p:par>
                              <p:par>
                                <p:cTn id="44" presetID="8" presetClass="emph" presetSubtype="0" repeatCount="indefinite" fill="hold" grpId="1" nodeType="withEffect">
                                  <p:stCondLst>
                                    <p:cond delay="0"/>
                                  </p:stCondLst>
                                  <p:childTnLst>
                                    <p:animRot by="-21600000">
                                      <p:cBhvr>
                                        <p:cTn id="45" dur="3000" fill="hold"/>
                                        <p:tgtEl>
                                          <p:spTgt spid="39"/>
                                        </p:tgtEl>
                                        <p:attrNameLst>
                                          <p:attrName>r</p:attrName>
                                        </p:attrNameLst>
                                      </p:cBhvr>
                                    </p:animRot>
                                  </p:childTnLst>
                                </p:cTn>
                              </p:par>
                              <p:par>
                                <p:cTn id="46" presetID="8" presetClass="emph" presetSubtype="0" repeatCount="indefinite" fill="hold" grpId="1" nodeType="withEffect">
                                  <p:stCondLst>
                                    <p:cond delay="0"/>
                                  </p:stCondLst>
                                  <p:childTnLst>
                                    <p:animRot by="-21600000">
                                      <p:cBhvr>
                                        <p:cTn id="47" dur="3000" fill="hold"/>
                                        <p:tgtEl>
                                          <p:spTgt spid="35"/>
                                        </p:tgtEl>
                                        <p:attrNameLst>
                                          <p:attrName>r</p:attrName>
                                        </p:attrNameLst>
                                      </p:cBhvr>
                                    </p:animRot>
                                  </p:childTnLst>
                                </p:cTn>
                              </p:par>
                              <p:par>
                                <p:cTn id="48" presetID="8" presetClass="emph" presetSubtype="0" repeatCount="indefinite" fill="hold" grpId="1" nodeType="withEffect">
                                  <p:stCondLst>
                                    <p:cond delay="0"/>
                                  </p:stCondLst>
                                  <p:childTnLst>
                                    <p:animRot by="21600000">
                                      <p:cBhvr>
                                        <p:cTn id="49" dur="3000" fill="hold"/>
                                        <p:tgtEl>
                                          <p:spTgt spid="33"/>
                                        </p:tgtEl>
                                        <p:attrNameLst>
                                          <p:attrName>r</p:attrName>
                                        </p:attrNameLst>
                                      </p:cBhvr>
                                    </p:animRot>
                                  </p:childTnLst>
                                </p:cTn>
                              </p:par>
                            </p:childTnLst>
                          </p:cTn>
                        </p:par>
                        <p:par>
                          <p:cTn id="50" fill="hold">
                            <p:stCondLst>
                              <p:cond delay="6000"/>
                            </p:stCondLst>
                            <p:childTnLst>
                              <p:par>
                                <p:cTn id="51" presetID="22" presetClass="entr" presetSubtype="1" fill="hold" grpId="0" nodeType="afterEffect">
                                  <p:stCondLst>
                                    <p:cond delay="0"/>
                                  </p:stCondLst>
                                  <p:childTnLst>
                                    <p:set>
                                      <p:cBhvr>
                                        <p:cTn id="52" dur="1" fill="hold">
                                          <p:stCondLst>
                                            <p:cond delay="0"/>
                                          </p:stCondLst>
                                        </p:cTn>
                                        <p:tgtEl>
                                          <p:spTgt spid="41"/>
                                        </p:tgtEl>
                                        <p:attrNameLst>
                                          <p:attrName>style.visibility</p:attrName>
                                        </p:attrNameLst>
                                      </p:cBhvr>
                                      <p:to>
                                        <p:strVal val="visible"/>
                                      </p:to>
                                    </p:set>
                                    <p:animEffect transition="in" filter="wipe(up)">
                                      <p:cBhvr>
                                        <p:cTn id="53" dur="500"/>
                                        <p:tgtEl>
                                          <p:spTgt spid="41"/>
                                        </p:tgtEl>
                                      </p:cBhvr>
                                    </p:animEffect>
                                  </p:childTnLst>
                                </p:cTn>
                              </p:par>
                            </p:childTnLst>
                          </p:cTn>
                        </p:par>
                        <p:par>
                          <p:cTn id="54" fill="hold">
                            <p:stCondLst>
                              <p:cond delay="6500"/>
                            </p:stCondLst>
                            <p:childTnLst>
                              <p:par>
                                <p:cTn id="55" presetID="14" presetClass="entr" presetSubtype="10" fill="hold" nodeType="afterEffect">
                                  <p:stCondLst>
                                    <p:cond delay="0"/>
                                  </p:stCondLst>
                                  <p:childTnLst>
                                    <p:set>
                                      <p:cBhvr>
                                        <p:cTn id="56" dur="1" fill="hold">
                                          <p:stCondLst>
                                            <p:cond delay="0"/>
                                          </p:stCondLst>
                                        </p:cTn>
                                        <p:tgtEl>
                                          <p:spTgt spid="18"/>
                                        </p:tgtEl>
                                        <p:attrNameLst>
                                          <p:attrName>style.visibility</p:attrName>
                                        </p:attrNameLst>
                                      </p:cBhvr>
                                      <p:to>
                                        <p:strVal val="visible"/>
                                      </p:to>
                                    </p:set>
                                    <p:animEffect transition="in" filter="randombar(horizontal)">
                                      <p:cBhvr>
                                        <p:cTn id="5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3" grpId="1" animBg="1"/>
      <p:bldP spid="34" grpId="0" animBg="1"/>
      <p:bldP spid="35" grpId="0" animBg="1"/>
      <p:bldP spid="35" grpId="1" animBg="1"/>
      <p:bldP spid="36" grpId="0" animBg="1"/>
      <p:bldP spid="37" grpId="0" animBg="1"/>
      <p:bldP spid="37" grpId="1" animBg="1"/>
      <p:bldP spid="38" grpId="0" animBg="1"/>
      <p:bldP spid="39" grpId="0" animBg="1"/>
      <p:bldP spid="39" grpId="1" animBg="1"/>
      <p:bldP spid="40" grpId="0" animBg="1"/>
      <p:bldP spid="41" grpId="0" animBg="1"/>
      <p:bldP spid="21"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直角三角形 46"/>
          <p:cNvSpPr/>
          <p:nvPr/>
        </p:nvSpPr>
        <p:spPr>
          <a:xfrm rot="18895550">
            <a:off x="4932676" y="-1163273"/>
            <a:ext cx="2326545" cy="2326545"/>
          </a:xfrm>
          <a:prstGeom prst="rtTriangle">
            <a:avLst/>
          </a:prstGeom>
          <a:solidFill>
            <a:srgbClr val="6A89C8"/>
          </a:solidFill>
          <a:ln>
            <a:noFill/>
          </a:ln>
          <a:effectLst>
            <a:outerShdw blurRad="50800" dist="635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tx1">
                  <a:lumMod val="50000"/>
                  <a:lumOff val="50000"/>
                </a:schemeClr>
              </a:solidFill>
              <a:cs typeface="+mn-ea"/>
              <a:sym typeface="+mn-lt"/>
            </a:endParaRPr>
          </a:p>
        </p:txBody>
      </p:sp>
      <p:sp>
        <p:nvSpPr>
          <p:cNvPr id="16" name="文本框 15"/>
          <p:cNvSpPr txBox="1"/>
          <p:nvPr/>
        </p:nvSpPr>
        <p:spPr>
          <a:xfrm>
            <a:off x="5337775" y="-58365"/>
            <a:ext cx="1569660" cy="769441"/>
          </a:xfrm>
          <a:prstGeom prst="rect">
            <a:avLst/>
          </a:prstGeom>
          <a:noFill/>
        </p:spPr>
        <p:txBody>
          <a:bodyPr wrap="none" rtlCol="0">
            <a:spAutoFit/>
          </a:bodyPr>
          <a:lstStyle/>
          <a:p>
            <a:r>
              <a:rPr lang="zh-CN" altLang="en-US" sz="4400" b="1" dirty="0">
                <a:solidFill>
                  <a:schemeClr val="bg1"/>
                </a:solidFill>
                <a:cs typeface="+mn-ea"/>
                <a:sym typeface="+mn-lt"/>
              </a:rPr>
              <a:t>目  录</a:t>
            </a:r>
            <a:endParaRPr lang="zh-CN" altLang="en-US" sz="4400" b="1" dirty="0">
              <a:solidFill>
                <a:schemeClr val="bg1"/>
              </a:solidFill>
              <a:cs typeface="+mn-ea"/>
              <a:sym typeface="+mn-lt"/>
            </a:endParaRPr>
          </a:p>
        </p:txBody>
      </p:sp>
      <p:sp>
        <p:nvSpPr>
          <p:cNvPr id="17" name="文本框 16"/>
          <p:cNvSpPr txBox="1"/>
          <p:nvPr/>
        </p:nvSpPr>
        <p:spPr>
          <a:xfrm>
            <a:off x="5298886" y="625030"/>
            <a:ext cx="1413528" cy="461665"/>
          </a:xfrm>
          <a:prstGeom prst="rect">
            <a:avLst/>
          </a:prstGeom>
          <a:noFill/>
        </p:spPr>
        <p:txBody>
          <a:bodyPr wrap="none" rtlCol="0">
            <a:spAutoFit/>
          </a:bodyPr>
          <a:lstStyle/>
          <a:p>
            <a:r>
              <a:rPr lang="en-US" altLang="zh-CN" sz="2400" b="1" dirty="0">
                <a:solidFill>
                  <a:schemeClr val="bg1"/>
                </a:solidFill>
                <a:cs typeface="+mn-ea"/>
                <a:sym typeface="+mn-lt"/>
              </a:rPr>
              <a:t>CONTENT</a:t>
            </a:r>
            <a:endParaRPr lang="zh-CN" altLang="en-US" sz="2400" b="1" dirty="0">
              <a:solidFill>
                <a:schemeClr val="bg1"/>
              </a:solidFill>
              <a:cs typeface="+mn-ea"/>
              <a:sym typeface="+mn-lt"/>
            </a:endParaRPr>
          </a:p>
        </p:txBody>
      </p:sp>
      <p:sp>
        <p:nvSpPr>
          <p:cNvPr id="32" name="直角三角形 31"/>
          <p:cNvSpPr/>
          <p:nvPr/>
        </p:nvSpPr>
        <p:spPr>
          <a:xfrm rot="8097871">
            <a:off x="4280297" y="5907266"/>
            <a:ext cx="1914102" cy="1901468"/>
          </a:xfrm>
          <a:prstGeom prst="rtTriangle">
            <a:avLst/>
          </a:prstGeom>
          <a:solidFill>
            <a:srgbClr val="A3B6DD"/>
          </a:solidFill>
          <a:ln>
            <a:noFill/>
          </a:ln>
          <a:effectLst>
            <a:outerShdw blurRad="50800" dist="635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tx1">
                  <a:lumMod val="50000"/>
                  <a:lumOff val="50000"/>
                </a:schemeClr>
              </a:solidFill>
              <a:cs typeface="+mn-ea"/>
              <a:sym typeface="+mn-lt"/>
            </a:endParaRPr>
          </a:p>
        </p:txBody>
      </p:sp>
      <p:sp>
        <p:nvSpPr>
          <p:cNvPr id="40" name="直角三角形 39"/>
          <p:cNvSpPr/>
          <p:nvPr/>
        </p:nvSpPr>
        <p:spPr>
          <a:xfrm rot="8097871">
            <a:off x="5725266" y="5167263"/>
            <a:ext cx="3381473" cy="3381473"/>
          </a:xfrm>
          <a:prstGeom prst="rtTriangle">
            <a:avLst/>
          </a:prstGeom>
          <a:solidFill>
            <a:srgbClr val="7C97CE"/>
          </a:solidFill>
          <a:ln>
            <a:noFill/>
          </a:ln>
          <a:effectLst>
            <a:outerShdw blurRad="50800" dist="635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tx1">
                  <a:lumMod val="50000"/>
                  <a:lumOff val="50000"/>
                </a:schemeClr>
              </a:solidFill>
              <a:cs typeface="+mn-ea"/>
              <a:sym typeface="+mn-lt"/>
            </a:endParaRPr>
          </a:p>
        </p:txBody>
      </p:sp>
      <p:sp>
        <p:nvSpPr>
          <p:cNvPr id="54" name="文本框 53"/>
          <p:cNvSpPr txBox="1"/>
          <p:nvPr/>
        </p:nvSpPr>
        <p:spPr>
          <a:xfrm>
            <a:off x="1034190" y="1818497"/>
            <a:ext cx="1435100" cy="1168400"/>
          </a:xfrm>
          <a:prstGeom prst="rect">
            <a:avLst/>
          </a:prstGeom>
          <a:noFill/>
        </p:spPr>
        <p:txBody>
          <a:bodyPr wrap="none" rtlCol="0">
            <a:spAutoFit/>
          </a:bodyPr>
          <a:lstStyle/>
          <a:p>
            <a:pPr>
              <a:lnSpc>
                <a:spcPct val="250000"/>
              </a:lnSpc>
            </a:pPr>
            <a:r>
              <a:rPr kumimoji="1" lang="en-US" altLang="zh-CN" sz="2800" b="1" dirty="0">
                <a:solidFill>
                  <a:schemeClr val="tx1">
                    <a:lumMod val="50000"/>
                    <a:lumOff val="50000"/>
                  </a:schemeClr>
                </a:solidFill>
                <a:latin typeface="+mj-ea"/>
                <a:ea typeface="+mj-ea"/>
              </a:rPr>
              <a:t>1</a:t>
            </a:r>
            <a:r>
              <a:rPr kumimoji="1" lang="zh-CN" altLang="en-US" sz="2800" b="1" dirty="0">
                <a:solidFill>
                  <a:schemeClr val="tx1">
                    <a:lumMod val="50000"/>
                    <a:lumOff val="50000"/>
                  </a:schemeClr>
                </a:solidFill>
                <a:latin typeface="+mj-ea"/>
                <a:ea typeface="+mj-ea"/>
              </a:rPr>
              <a:t>、</a:t>
            </a:r>
            <a:r>
              <a:rPr kumimoji="1" lang="zh-CN" altLang="en-US" sz="2800" b="1" dirty="0">
                <a:solidFill>
                  <a:schemeClr val="tx1">
                    <a:lumMod val="50000"/>
                    <a:lumOff val="50000"/>
                  </a:schemeClr>
                </a:solidFill>
                <a:latin typeface="+mj-ea"/>
                <a:ea typeface="+mj-ea"/>
              </a:rPr>
              <a:t>背景</a:t>
            </a:r>
            <a:endParaRPr kumimoji="1" lang="zh-CN" altLang="en-US" sz="2800" b="1" dirty="0">
              <a:solidFill>
                <a:schemeClr val="tx1">
                  <a:lumMod val="50000"/>
                  <a:lumOff val="50000"/>
                </a:schemeClr>
              </a:solidFill>
              <a:latin typeface="+mj-ea"/>
              <a:ea typeface="+mj-ea"/>
            </a:endParaRPr>
          </a:p>
        </p:txBody>
      </p:sp>
      <p:sp>
        <p:nvSpPr>
          <p:cNvPr id="55" name="文本框 54"/>
          <p:cNvSpPr txBox="1"/>
          <p:nvPr/>
        </p:nvSpPr>
        <p:spPr>
          <a:xfrm>
            <a:off x="3756483" y="1818497"/>
            <a:ext cx="2150110" cy="1168400"/>
          </a:xfrm>
          <a:prstGeom prst="rect">
            <a:avLst/>
          </a:prstGeom>
          <a:noFill/>
        </p:spPr>
        <p:txBody>
          <a:bodyPr wrap="none" rtlCol="0">
            <a:spAutoFit/>
          </a:bodyPr>
          <a:lstStyle/>
          <a:p>
            <a:pPr>
              <a:lnSpc>
                <a:spcPct val="250000"/>
              </a:lnSpc>
            </a:pPr>
            <a:r>
              <a:rPr kumimoji="1" lang="en-US" altLang="zh-CN" sz="2800" b="1" dirty="0">
                <a:solidFill>
                  <a:schemeClr val="tx1">
                    <a:lumMod val="50000"/>
                    <a:lumOff val="50000"/>
                  </a:schemeClr>
                </a:solidFill>
                <a:latin typeface="+mj-ea"/>
                <a:ea typeface="+mj-ea"/>
              </a:rPr>
              <a:t>2</a:t>
            </a:r>
            <a:r>
              <a:rPr kumimoji="1" lang="zh-CN" altLang="en-US" sz="2800" b="1" dirty="0">
                <a:solidFill>
                  <a:schemeClr val="tx1">
                    <a:lumMod val="50000"/>
                    <a:lumOff val="50000"/>
                  </a:schemeClr>
                </a:solidFill>
                <a:latin typeface="+mj-ea"/>
                <a:ea typeface="+mj-ea"/>
              </a:rPr>
              <a:t>、任务</a:t>
            </a:r>
            <a:r>
              <a:rPr kumimoji="1" lang="zh-CN" altLang="en-US" sz="2800" b="1" dirty="0">
                <a:solidFill>
                  <a:schemeClr val="tx1">
                    <a:lumMod val="50000"/>
                    <a:lumOff val="50000"/>
                  </a:schemeClr>
                </a:solidFill>
                <a:latin typeface="+mj-ea"/>
                <a:ea typeface="+mj-ea"/>
              </a:rPr>
              <a:t>概述</a:t>
            </a:r>
            <a:endParaRPr kumimoji="1" lang="zh-CN" altLang="en-US" sz="2800" b="1" dirty="0">
              <a:solidFill>
                <a:schemeClr val="tx1">
                  <a:lumMod val="50000"/>
                  <a:lumOff val="50000"/>
                </a:schemeClr>
              </a:solidFill>
              <a:latin typeface="+mj-ea"/>
              <a:ea typeface="+mj-ea"/>
            </a:endParaRPr>
          </a:p>
        </p:txBody>
      </p:sp>
      <p:sp>
        <p:nvSpPr>
          <p:cNvPr id="19" name="文本框 18"/>
          <p:cNvSpPr txBox="1"/>
          <p:nvPr/>
        </p:nvSpPr>
        <p:spPr>
          <a:xfrm>
            <a:off x="7467600" y="1818496"/>
            <a:ext cx="2150110" cy="1168400"/>
          </a:xfrm>
          <a:prstGeom prst="rect">
            <a:avLst/>
          </a:prstGeom>
          <a:noFill/>
        </p:spPr>
        <p:txBody>
          <a:bodyPr wrap="none" rtlCol="0">
            <a:spAutoFit/>
          </a:bodyPr>
          <a:lstStyle/>
          <a:p>
            <a:pPr>
              <a:lnSpc>
                <a:spcPct val="250000"/>
              </a:lnSpc>
            </a:pPr>
            <a:r>
              <a:rPr kumimoji="1" lang="en-US" altLang="zh-CN" sz="2800" b="1" dirty="0">
                <a:solidFill>
                  <a:schemeClr val="tx1">
                    <a:lumMod val="50000"/>
                    <a:lumOff val="50000"/>
                  </a:schemeClr>
                </a:solidFill>
                <a:latin typeface="+mj-ea"/>
                <a:ea typeface="+mj-ea"/>
              </a:rPr>
              <a:t>3</a:t>
            </a:r>
            <a:r>
              <a:rPr kumimoji="1" lang="zh-CN" altLang="en-US" sz="2800" b="1" dirty="0">
                <a:solidFill>
                  <a:schemeClr val="tx1">
                    <a:lumMod val="50000"/>
                    <a:lumOff val="50000"/>
                  </a:schemeClr>
                </a:solidFill>
                <a:latin typeface="+mj-ea"/>
                <a:ea typeface="+mj-ea"/>
              </a:rPr>
              <a:t>、</a:t>
            </a:r>
            <a:r>
              <a:rPr kumimoji="1" lang="zh-CN" altLang="en-US" sz="2800" b="1" dirty="0">
                <a:solidFill>
                  <a:schemeClr val="tx1">
                    <a:lumMod val="50000"/>
                    <a:lumOff val="50000"/>
                  </a:schemeClr>
                </a:solidFill>
                <a:latin typeface="+mj-ea"/>
                <a:ea typeface="+mj-ea"/>
              </a:rPr>
              <a:t>需求规定</a:t>
            </a:r>
            <a:endParaRPr kumimoji="1" lang="zh-CN" altLang="en-US" sz="2800" b="1" dirty="0">
              <a:solidFill>
                <a:schemeClr val="tx1">
                  <a:lumMod val="50000"/>
                  <a:lumOff val="50000"/>
                </a:schemeClr>
              </a:solidFill>
              <a:latin typeface="+mj-ea"/>
              <a:ea typeface="+mj-ea"/>
            </a:endParaRPr>
          </a:p>
        </p:txBody>
      </p:sp>
      <p:sp>
        <p:nvSpPr>
          <p:cNvPr id="20" name="文本框 19"/>
          <p:cNvSpPr txBox="1"/>
          <p:nvPr/>
        </p:nvSpPr>
        <p:spPr>
          <a:xfrm>
            <a:off x="2384883" y="3148631"/>
            <a:ext cx="2865120" cy="1168400"/>
          </a:xfrm>
          <a:prstGeom prst="rect">
            <a:avLst/>
          </a:prstGeom>
          <a:noFill/>
        </p:spPr>
        <p:txBody>
          <a:bodyPr wrap="none" rtlCol="0">
            <a:spAutoFit/>
          </a:bodyPr>
          <a:lstStyle/>
          <a:p>
            <a:pPr>
              <a:lnSpc>
                <a:spcPct val="250000"/>
              </a:lnSpc>
            </a:pPr>
            <a:r>
              <a:rPr kumimoji="1" lang="en-US" altLang="zh-CN" sz="2800" b="1" dirty="0">
                <a:solidFill>
                  <a:schemeClr val="tx1">
                    <a:lumMod val="50000"/>
                    <a:lumOff val="50000"/>
                  </a:schemeClr>
                </a:solidFill>
                <a:latin typeface="+mj-ea"/>
                <a:ea typeface="+mj-ea"/>
              </a:rPr>
              <a:t>4</a:t>
            </a:r>
            <a:r>
              <a:rPr kumimoji="1" lang="zh-CN" altLang="en-US" sz="2800" b="1" dirty="0">
                <a:solidFill>
                  <a:schemeClr val="tx1">
                    <a:lumMod val="50000"/>
                    <a:lumOff val="50000"/>
                  </a:schemeClr>
                </a:solidFill>
                <a:latin typeface="+mj-ea"/>
                <a:ea typeface="+mj-ea"/>
              </a:rPr>
              <a:t>、运行环境</a:t>
            </a:r>
            <a:r>
              <a:rPr kumimoji="1" lang="zh-CN" altLang="en-US" sz="2800" b="1" dirty="0">
                <a:solidFill>
                  <a:schemeClr val="tx1">
                    <a:lumMod val="50000"/>
                    <a:lumOff val="50000"/>
                  </a:schemeClr>
                </a:solidFill>
                <a:latin typeface="+mj-ea"/>
                <a:ea typeface="+mj-ea"/>
              </a:rPr>
              <a:t>规定</a:t>
            </a:r>
            <a:endParaRPr kumimoji="1" lang="zh-CN" altLang="en-US" sz="2800" b="1" dirty="0">
              <a:solidFill>
                <a:schemeClr val="tx1">
                  <a:lumMod val="50000"/>
                  <a:lumOff val="50000"/>
                </a:schemeClr>
              </a:solidFill>
              <a:latin typeface="+mj-ea"/>
              <a:ea typeface="+mj-ea"/>
            </a:endParaRPr>
          </a:p>
        </p:txBody>
      </p:sp>
      <p:sp>
        <p:nvSpPr>
          <p:cNvPr id="21" name="文本框 20"/>
          <p:cNvSpPr txBox="1"/>
          <p:nvPr/>
        </p:nvSpPr>
        <p:spPr>
          <a:xfrm>
            <a:off x="6096000" y="3148630"/>
            <a:ext cx="3222625" cy="1168400"/>
          </a:xfrm>
          <a:prstGeom prst="rect">
            <a:avLst/>
          </a:prstGeom>
          <a:noFill/>
        </p:spPr>
        <p:txBody>
          <a:bodyPr wrap="none" rtlCol="0">
            <a:spAutoFit/>
          </a:bodyPr>
          <a:lstStyle/>
          <a:p>
            <a:pPr>
              <a:lnSpc>
                <a:spcPct val="250000"/>
              </a:lnSpc>
            </a:pPr>
            <a:r>
              <a:rPr kumimoji="1" lang="en-US" altLang="zh-CN" sz="2800" b="1" dirty="0">
                <a:solidFill>
                  <a:schemeClr val="tx1">
                    <a:lumMod val="50000"/>
                    <a:lumOff val="50000"/>
                  </a:schemeClr>
                </a:solidFill>
                <a:latin typeface="+mj-ea"/>
                <a:ea typeface="+mj-ea"/>
              </a:rPr>
              <a:t>5</a:t>
            </a:r>
            <a:r>
              <a:rPr kumimoji="1" lang="zh-CN" altLang="en-US" sz="2800" b="1" dirty="0">
                <a:solidFill>
                  <a:schemeClr val="tx1">
                    <a:lumMod val="50000"/>
                    <a:lumOff val="50000"/>
                  </a:schemeClr>
                </a:solidFill>
                <a:latin typeface="+mj-ea"/>
                <a:ea typeface="+mj-ea"/>
              </a:rPr>
              <a:t>、开发技术及</a:t>
            </a:r>
            <a:r>
              <a:rPr kumimoji="1" lang="zh-CN" altLang="en-US" sz="2800" b="1" dirty="0">
                <a:solidFill>
                  <a:schemeClr val="tx1">
                    <a:lumMod val="50000"/>
                    <a:lumOff val="50000"/>
                  </a:schemeClr>
                </a:solidFill>
                <a:latin typeface="+mj-ea"/>
                <a:ea typeface="+mj-ea"/>
              </a:rPr>
              <a:t>约定</a:t>
            </a:r>
            <a:endParaRPr kumimoji="1" lang="zh-CN" altLang="en-US" sz="2800" b="1" dirty="0">
              <a:solidFill>
                <a:schemeClr val="tx1">
                  <a:lumMod val="50000"/>
                  <a:lumOff val="50000"/>
                </a:schemeClr>
              </a:solidFill>
              <a:latin typeface="+mj-ea"/>
              <a:ea typeface="+mj-ea"/>
            </a:endParaRPr>
          </a:p>
        </p:txBody>
      </p:sp>
      <p:sp>
        <p:nvSpPr>
          <p:cNvPr id="33" name="直角三角形 32"/>
          <p:cNvSpPr/>
          <p:nvPr/>
        </p:nvSpPr>
        <p:spPr>
          <a:xfrm rot="8097871">
            <a:off x="3085261" y="5781506"/>
            <a:ext cx="2152988" cy="2152988"/>
          </a:xfrm>
          <a:prstGeom prst="rtTriangle">
            <a:avLst/>
          </a:prstGeom>
          <a:solidFill>
            <a:srgbClr val="6A89C8"/>
          </a:solidFill>
          <a:ln>
            <a:noFill/>
          </a:ln>
          <a:effectLst>
            <a:outerShdw blurRad="50800" dist="635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tx1">
                  <a:lumMod val="50000"/>
                  <a:lumOff val="50000"/>
                </a:schemeClr>
              </a:solidFill>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2000">
        <p:random/>
      </p:transition>
    </mc:Choice>
    <mc:Fallback>
      <p:transition spd="slow" advClick="0"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dissolve">
                                      <p:cBhvr>
                                        <p:cTn id="7" dur="500"/>
                                        <p:tgtEl>
                                          <p:spTgt spid="54"/>
                                        </p:tgtEl>
                                      </p:cBhvr>
                                    </p:animEffect>
                                  </p:childTnLst>
                                </p:cTn>
                              </p:par>
                              <p:par>
                                <p:cTn id="8" presetID="9" presetClass="entr" presetSubtype="0" fill="hold" grpId="0" nodeType="withEffect">
                                  <p:stCondLst>
                                    <p:cond delay="0"/>
                                  </p:stCondLst>
                                  <p:childTnLst>
                                    <p:set>
                                      <p:cBhvr>
                                        <p:cTn id="9" dur="1" fill="hold">
                                          <p:stCondLst>
                                            <p:cond delay="0"/>
                                          </p:stCondLst>
                                        </p:cTn>
                                        <p:tgtEl>
                                          <p:spTgt spid="55"/>
                                        </p:tgtEl>
                                        <p:attrNameLst>
                                          <p:attrName>style.visibility</p:attrName>
                                        </p:attrNameLst>
                                      </p:cBhvr>
                                      <p:to>
                                        <p:strVal val="visible"/>
                                      </p:to>
                                    </p:set>
                                    <p:animEffect transition="in" filter="dissolve">
                                      <p:cBhvr>
                                        <p:cTn id="10" dur="500"/>
                                        <p:tgtEl>
                                          <p:spTgt spid="55"/>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dissolve">
                                      <p:cBhvr>
                                        <p:cTn id="13" dur="500"/>
                                        <p:tgtEl>
                                          <p:spTgt spid="19"/>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dissolve">
                                      <p:cBhvr>
                                        <p:cTn id="16" dur="500"/>
                                        <p:tgtEl>
                                          <p:spTgt spid="20"/>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dissolve">
                                      <p:cBhvr>
                                        <p:cTn id="19"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P spid="55" grpId="0"/>
      <p:bldP spid="19" grpId="0"/>
      <p:bldP spid="20" grpId="0"/>
      <p:bldP spid="21"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0" y="626942"/>
            <a:ext cx="3622658" cy="1015663"/>
          </a:xfrm>
          <a:prstGeom prst="rect">
            <a:avLst/>
          </a:prstGeom>
          <a:noFill/>
        </p:spPr>
        <p:txBody>
          <a:bodyPr wrap="none" rtlCol="0">
            <a:spAutoFit/>
          </a:bodyPr>
          <a:lstStyle/>
          <a:p>
            <a:r>
              <a:rPr lang="en-US" altLang="zh-CN" sz="6000" dirty="0">
                <a:solidFill>
                  <a:schemeClr val="bg1"/>
                </a:solidFill>
                <a:cs typeface="+mn-ea"/>
                <a:sym typeface="+mn-lt"/>
              </a:rPr>
              <a:t>Chapter 04</a:t>
            </a:r>
            <a:endParaRPr lang="zh-CN" altLang="en-US" sz="6000" dirty="0">
              <a:solidFill>
                <a:schemeClr val="bg1"/>
              </a:solidFill>
              <a:cs typeface="+mn-ea"/>
              <a:sym typeface="+mn-lt"/>
            </a:endParaRPr>
          </a:p>
        </p:txBody>
      </p:sp>
      <p:sp>
        <p:nvSpPr>
          <p:cNvPr id="14" name="文本框 13"/>
          <p:cNvSpPr txBox="1"/>
          <p:nvPr/>
        </p:nvSpPr>
        <p:spPr>
          <a:xfrm>
            <a:off x="5143321" y="2058400"/>
            <a:ext cx="5032148" cy="923330"/>
          </a:xfrm>
          <a:prstGeom prst="rect">
            <a:avLst/>
          </a:prstGeom>
          <a:noFill/>
        </p:spPr>
        <p:txBody>
          <a:bodyPr wrap="none" rtlCol="0">
            <a:spAutoFit/>
          </a:bodyPr>
          <a:lstStyle/>
          <a:p>
            <a:pPr algn="ctr"/>
            <a:r>
              <a:rPr lang="zh-CN" altLang="en-US" sz="5400" b="1" dirty="0">
                <a:solidFill>
                  <a:schemeClr val="tx1">
                    <a:lumMod val="65000"/>
                    <a:lumOff val="35000"/>
                  </a:schemeClr>
                </a:solidFill>
                <a:cs typeface="+mn-ea"/>
                <a:sym typeface="+mn-lt"/>
              </a:rPr>
              <a:t>研究成果与应用</a:t>
            </a:r>
            <a:endParaRPr lang="zh-CN" altLang="en-US" sz="5400" b="1" dirty="0">
              <a:solidFill>
                <a:schemeClr val="tx1">
                  <a:lumMod val="65000"/>
                  <a:lumOff val="35000"/>
                </a:schemeClr>
              </a:solidFill>
              <a:cs typeface="+mn-ea"/>
              <a:sym typeface="+mn-lt"/>
            </a:endParaRPr>
          </a:p>
        </p:txBody>
      </p:sp>
      <p:cxnSp>
        <p:nvCxnSpPr>
          <p:cNvPr id="17" name="直接连接符 16"/>
          <p:cNvCxnSpPr/>
          <p:nvPr/>
        </p:nvCxnSpPr>
        <p:spPr>
          <a:xfrm>
            <a:off x="5425319" y="2982135"/>
            <a:ext cx="4201580" cy="0"/>
          </a:xfrm>
          <a:prstGeom prst="line">
            <a:avLst/>
          </a:prstGeom>
          <a:ln>
            <a:solidFill>
              <a:srgbClr val="C0C0C0"/>
            </a:solidFill>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6284080" y="3140434"/>
            <a:ext cx="2750631" cy="982770"/>
          </a:xfrm>
          <a:prstGeom prst="rect">
            <a:avLst/>
          </a:prstGeom>
        </p:spPr>
        <p:txBody>
          <a:bodyPr wrap="square">
            <a:spAutoFit/>
          </a:bodyPr>
          <a:lstStyle/>
          <a:p>
            <a:pPr marL="285750" indent="-285750" defTabSz="1219200">
              <a:lnSpc>
                <a:spcPct val="150000"/>
              </a:lnSpc>
              <a:buFont typeface="Wingdings" panose="05000000000000000000" pitchFamily="2" charset="2"/>
              <a:buChar char="l"/>
              <a:defRPr/>
            </a:pPr>
            <a:r>
              <a:rPr lang="zh-CN" altLang="en-US" sz="1335" dirty="0">
                <a:ln w="6350">
                  <a:noFill/>
                </a:ln>
                <a:solidFill>
                  <a:schemeClr val="tx1">
                    <a:lumMod val="60000"/>
                    <a:lumOff val="40000"/>
                  </a:schemeClr>
                </a:solidFill>
                <a:cs typeface="+mn-ea"/>
                <a:sym typeface="+mn-lt"/>
              </a:rPr>
              <a:t>研究目标</a:t>
            </a:r>
            <a:endParaRPr lang="zh-CN" altLang="en-US" sz="1335" dirty="0">
              <a:ln w="6350">
                <a:noFill/>
              </a:ln>
              <a:solidFill>
                <a:schemeClr val="tx1">
                  <a:lumMod val="60000"/>
                  <a:lumOff val="40000"/>
                </a:schemeClr>
              </a:solidFill>
              <a:cs typeface="+mn-ea"/>
              <a:sym typeface="+mn-lt"/>
            </a:endParaRPr>
          </a:p>
          <a:p>
            <a:pPr marL="285750" indent="-285750" defTabSz="1219200">
              <a:lnSpc>
                <a:spcPct val="150000"/>
              </a:lnSpc>
              <a:buFont typeface="Wingdings" panose="05000000000000000000" pitchFamily="2" charset="2"/>
              <a:buChar char="l"/>
              <a:defRPr/>
            </a:pPr>
            <a:r>
              <a:rPr lang="zh-CN" altLang="en-US" sz="1335" dirty="0">
                <a:ln w="6350">
                  <a:noFill/>
                </a:ln>
                <a:solidFill>
                  <a:schemeClr val="tx1">
                    <a:lumMod val="60000"/>
                    <a:lumOff val="40000"/>
                  </a:schemeClr>
                </a:solidFill>
                <a:cs typeface="+mn-ea"/>
                <a:sym typeface="+mn-lt"/>
              </a:rPr>
              <a:t>成果形式</a:t>
            </a:r>
            <a:endParaRPr lang="zh-CN" altLang="en-US" sz="1335" dirty="0">
              <a:ln w="6350">
                <a:noFill/>
              </a:ln>
              <a:solidFill>
                <a:schemeClr val="tx1">
                  <a:lumMod val="60000"/>
                  <a:lumOff val="40000"/>
                </a:schemeClr>
              </a:solidFill>
              <a:cs typeface="+mn-ea"/>
              <a:sym typeface="+mn-lt"/>
            </a:endParaRPr>
          </a:p>
          <a:p>
            <a:pPr marL="285750" indent="-285750" defTabSz="1219200">
              <a:lnSpc>
                <a:spcPct val="150000"/>
              </a:lnSpc>
              <a:buFont typeface="Wingdings" panose="05000000000000000000" pitchFamily="2" charset="2"/>
              <a:buChar char="l"/>
              <a:defRPr/>
            </a:pPr>
            <a:r>
              <a:rPr lang="zh-CN" altLang="en-US" sz="1335" dirty="0">
                <a:ln w="6350">
                  <a:noFill/>
                </a:ln>
                <a:solidFill>
                  <a:schemeClr val="tx1">
                    <a:lumMod val="60000"/>
                    <a:lumOff val="40000"/>
                  </a:schemeClr>
                </a:solidFill>
                <a:cs typeface="+mn-ea"/>
                <a:sym typeface="+mn-lt"/>
              </a:rPr>
              <a:t>应用前景</a:t>
            </a:r>
            <a:endParaRPr lang="zh-CN" altLang="en-US" sz="1335" dirty="0">
              <a:ln w="6350">
                <a:noFill/>
              </a:ln>
              <a:solidFill>
                <a:schemeClr val="tx1">
                  <a:lumMod val="60000"/>
                  <a:lumOff val="40000"/>
                </a:schemeClr>
              </a:solidFill>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2000">
        <p:random/>
      </p:transition>
    </mc:Choice>
    <mc:Fallback>
      <p:transition spd="slow" advClick="0"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par>
                                <p:cTn id="8" presetID="22" presetClass="entr" presetSubtype="8"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wipe(left)">
                                      <p:cBhvr>
                                        <p:cTn id="1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8" name="Rectangle 7"/>
          <p:cNvSpPr>
            <a:spLocks noChangeArrowheads="1"/>
          </p:cNvSpPr>
          <p:nvPr/>
        </p:nvSpPr>
        <p:spPr bwMode="auto">
          <a:xfrm>
            <a:off x="1" y="5286510"/>
            <a:ext cx="9551140" cy="850649"/>
          </a:xfrm>
          <a:prstGeom prst="rect">
            <a:avLst/>
          </a:prstGeom>
          <a:solidFill>
            <a:schemeClr val="bg1">
              <a:lumMod val="85000"/>
            </a:schemeClr>
          </a:solidFill>
          <a:ln w="9525">
            <a:noFill/>
            <a:miter lim="800000"/>
          </a:ln>
        </p:spPr>
        <p:txBody>
          <a:bodyPr wrap="none" lIns="89477" tIns="44739" rIns="89477" bIns="44739" anchor="ctr"/>
          <a:lstStyle/>
          <a:p>
            <a:pPr defTabSz="457200"/>
            <a:endParaRPr lang="zh-CN" altLang="en-US" sz="1865" kern="0" dirty="0">
              <a:solidFill>
                <a:sysClr val="windowText" lastClr="000000"/>
              </a:solidFill>
              <a:cs typeface="+mn-ea"/>
              <a:sym typeface="+mn-lt"/>
            </a:endParaRPr>
          </a:p>
        </p:txBody>
      </p:sp>
      <p:sp>
        <p:nvSpPr>
          <p:cNvPr id="39" name="Line 43"/>
          <p:cNvSpPr>
            <a:spLocks noChangeShapeType="1"/>
          </p:cNvSpPr>
          <p:nvPr/>
        </p:nvSpPr>
        <p:spPr bwMode="auto">
          <a:xfrm rot="5400000">
            <a:off x="4377575" y="2176393"/>
            <a:ext cx="0" cy="7358907"/>
          </a:xfrm>
          <a:prstGeom prst="line">
            <a:avLst/>
          </a:prstGeom>
          <a:noFill/>
          <a:ln w="28575">
            <a:solidFill>
              <a:schemeClr val="bg1">
                <a:lumMod val="50000"/>
              </a:schemeClr>
            </a:solidFill>
            <a:prstDash val="lgDash"/>
            <a:round/>
            <a:tailEnd type="triangle" w="lg" len="lg"/>
          </a:ln>
          <a:extLst>
            <a:ext uri="{909E8E84-426E-40DD-AFC4-6F175D3DCCD1}">
              <a14:hiddenFill xmlns:a14="http://schemas.microsoft.com/office/drawing/2010/main">
                <a:noFill/>
              </a14:hiddenFill>
            </a:ext>
          </a:extLst>
        </p:spPr>
        <p:txBody>
          <a:bodyPr lIns="89477" tIns="44739" rIns="89477" bIns="44739"/>
          <a:lstStyle/>
          <a:p>
            <a:pPr defTabSz="457200">
              <a:defRPr/>
            </a:pPr>
            <a:endParaRPr lang="zh-CN" altLang="en-US" sz="1865" kern="0" dirty="0">
              <a:solidFill>
                <a:sysClr val="windowText" lastClr="000000"/>
              </a:solidFill>
              <a:cs typeface="+mn-ea"/>
              <a:sym typeface="+mn-lt"/>
            </a:endParaRPr>
          </a:p>
        </p:txBody>
      </p:sp>
      <p:sp>
        <p:nvSpPr>
          <p:cNvPr id="40" name="Rectangle 6"/>
          <p:cNvSpPr>
            <a:spLocks noChangeArrowheads="1"/>
          </p:cNvSpPr>
          <p:nvPr/>
        </p:nvSpPr>
        <p:spPr bwMode="auto">
          <a:xfrm>
            <a:off x="3699505" y="3445013"/>
            <a:ext cx="5851635" cy="845185"/>
          </a:xfrm>
          <a:prstGeom prst="rect">
            <a:avLst/>
          </a:prstGeom>
          <a:solidFill>
            <a:schemeClr val="bg1">
              <a:lumMod val="85000"/>
            </a:schemeClr>
          </a:solidFill>
          <a:ln w="9525">
            <a:noFill/>
            <a:miter lim="800000"/>
          </a:ln>
        </p:spPr>
        <p:txBody>
          <a:bodyPr wrap="none" lIns="89477" tIns="44739" rIns="89477" bIns="44739" anchor="ctr"/>
          <a:lstStyle/>
          <a:p>
            <a:pPr defTabSz="457200">
              <a:defRPr/>
            </a:pPr>
            <a:endParaRPr lang="zh-CN" altLang="en-US" sz="1865" kern="0" dirty="0">
              <a:solidFill>
                <a:sysClr val="windowText" lastClr="000000"/>
              </a:solidFill>
              <a:cs typeface="+mn-ea"/>
              <a:sym typeface="+mn-lt"/>
            </a:endParaRPr>
          </a:p>
        </p:txBody>
      </p:sp>
      <p:sp>
        <p:nvSpPr>
          <p:cNvPr id="41" name="Line 43"/>
          <p:cNvSpPr>
            <a:spLocks noChangeShapeType="1"/>
          </p:cNvSpPr>
          <p:nvPr/>
        </p:nvSpPr>
        <p:spPr bwMode="auto">
          <a:xfrm rot="16200000" flipH="1">
            <a:off x="6525576" y="2299373"/>
            <a:ext cx="0" cy="3368535"/>
          </a:xfrm>
          <a:prstGeom prst="line">
            <a:avLst/>
          </a:prstGeom>
          <a:noFill/>
          <a:ln w="28575">
            <a:solidFill>
              <a:schemeClr val="bg1">
                <a:lumMod val="50000"/>
              </a:schemeClr>
            </a:solidFill>
            <a:prstDash val="lgDash"/>
            <a:round/>
            <a:tailEnd type="triangle" w="lg" len="lg"/>
          </a:ln>
          <a:extLst>
            <a:ext uri="{909E8E84-426E-40DD-AFC4-6F175D3DCCD1}">
              <a14:hiddenFill xmlns:a14="http://schemas.microsoft.com/office/drawing/2010/main">
                <a:noFill/>
              </a14:hiddenFill>
            </a:ext>
          </a:extLst>
        </p:spPr>
        <p:txBody>
          <a:bodyPr lIns="89477" tIns="44739" rIns="89477" bIns="44739"/>
          <a:lstStyle/>
          <a:p>
            <a:pPr defTabSz="457200">
              <a:defRPr/>
            </a:pPr>
            <a:endParaRPr lang="zh-CN" altLang="en-US" sz="1865" kern="0" dirty="0">
              <a:solidFill>
                <a:sysClr val="windowText" lastClr="000000"/>
              </a:solidFill>
              <a:cs typeface="+mn-ea"/>
              <a:sym typeface="+mn-lt"/>
            </a:endParaRPr>
          </a:p>
        </p:txBody>
      </p:sp>
      <p:sp>
        <p:nvSpPr>
          <p:cNvPr id="42" name="Rectangle 5"/>
          <p:cNvSpPr>
            <a:spLocks noChangeArrowheads="1"/>
          </p:cNvSpPr>
          <p:nvPr/>
        </p:nvSpPr>
        <p:spPr bwMode="auto">
          <a:xfrm rot="5400000">
            <a:off x="7969266" y="4590464"/>
            <a:ext cx="2326033" cy="841251"/>
          </a:xfrm>
          <a:prstGeom prst="rect">
            <a:avLst/>
          </a:prstGeom>
          <a:solidFill>
            <a:schemeClr val="bg1">
              <a:lumMod val="85000"/>
            </a:schemeClr>
          </a:solidFill>
          <a:ln w="9525">
            <a:noFill/>
            <a:miter lim="800000"/>
          </a:ln>
        </p:spPr>
        <p:txBody>
          <a:bodyPr wrap="none" lIns="89477" tIns="44739" rIns="89477" bIns="44739" anchor="ctr"/>
          <a:lstStyle/>
          <a:p>
            <a:pPr defTabSz="457200">
              <a:defRPr/>
            </a:pPr>
            <a:endParaRPr lang="zh-CN" altLang="en-US" sz="1865" kern="0" dirty="0">
              <a:solidFill>
                <a:sysClr val="windowText" lastClr="000000"/>
              </a:solidFill>
              <a:cs typeface="+mn-ea"/>
              <a:sym typeface="+mn-lt"/>
            </a:endParaRPr>
          </a:p>
        </p:txBody>
      </p:sp>
      <p:sp>
        <p:nvSpPr>
          <p:cNvPr id="43" name="Line 44"/>
          <p:cNvSpPr>
            <a:spLocks noChangeShapeType="1"/>
          </p:cNvSpPr>
          <p:nvPr/>
        </p:nvSpPr>
        <p:spPr bwMode="auto">
          <a:xfrm>
            <a:off x="9149955" y="4572516"/>
            <a:ext cx="0" cy="403061"/>
          </a:xfrm>
          <a:prstGeom prst="line">
            <a:avLst/>
          </a:prstGeom>
          <a:noFill/>
          <a:ln w="28575">
            <a:solidFill>
              <a:schemeClr val="bg1">
                <a:lumMod val="50000"/>
              </a:schemeClr>
            </a:solidFill>
            <a:prstDash val="lgDash"/>
            <a:round/>
            <a:tailEnd type="triangle" w="lg" len="lg"/>
          </a:ln>
          <a:extLst>
            <a:ext uri="{909E8E84-426E-40DD-AFC4-6F175D3DCCD1}">
              <a14:hiddenFill xmlns:a14="http://schemas.microsoft.com/office/drawing/2010/main">
                <a:noFill/>
              </a14:hiddenFill>
            </a:ext>
          </a:extLst>
        </p:spPr>
        <p:txBody>
          <a:bodyPr lIns="89477" tIns="44739" rIns="89477" bIns="44739"/>
          <a:lstStyle/>
          <a:p>
            <a:pPr defTabSz="457200">
              <a:defRPr/>
            </a:pPr>
            <a:endParaRPr lang="zh-CN" altLang="en-US" sz="1865" kern="0" dirty="0">
              <a:solidFill>
                <a:sysClr val="windowText" lastClr="000000"/>
              </a:solidFill>
              <a:cs typeface="+mn-ea"/>
              <a:sym typeface="+mn-lt"/>
            </a:endParaRPr>
          </a:p>
        </p:txBody>
      </p:sp>
      <p:sp>
        <p:nvSpPr>
          <p:cNvPr id="44" name="Rectangle 7"/>
          <p:cNvSpPr>
            <a:spLocks noChangeArrowheads="1"/>
          </p:cNvSpPr>
          <p:nvPr/>
        </p:nvSpPr>
        <p:spPr bwMode="auto">
          <a:xfrm>
            <a:off x="4180221" y="1672969"/>
            <a:ext cx="5370921" cy="850649"/>
          </a:xfrm>
          <a:prstGeom prst="rect">
            <a:avLst/>
          </a:prstGeom>
          <a:solidFill>
            <a:schemeClr val="bg1">
              <a:lumMod val="85000"/>
            </a:schemeClr>
          </a:solidFill>
          <a:ln w="9525">
            <a:noFill/>
            <a:miter lim="800000"/>
          </a:ln>
        </p:spPr>
        <p:txBody>
          <a:bodyPr wrap="none" lIns="89477" tIns="44739" rIns="89477" bIns="44739" anchor="ctr"/>
          <a:lstStyle/>
          <a:p>
            <a:pPr defTabSz="457200"/>
            <a:endParaRPr lang="zh-CN" altLang="en-US" sz="1865" kern="0" dirty="0">
              <a:solidFill>
                <a:sysClr val="windowText" lastClr="000000"/>
              </a:solidFill>
              <a:cs typeface="+mn-ea"/>
              <a:sym typeface="+mn-lt"/>
            </a:endParaRPr>
          </a:p>
        </p:txBody>
      </p:sp>
      <p:sp>
        <p:nvSpPr>
          <p:cNvPr id="45" name="Line 43"/>
          <p:cNvSpPr>
            <a:spLocks noChangeShapeType="1"/>
          </p:cNvSpPr>
          <p:nvPr/>
        </p:nvSpPr>
        <p:spPr bwMode="auto">
          <a:xfrm rot="5400000">
            <a:off x="6372760" y="499173"/>
            <a:ext cx="0" cy="3368535"/>
          </a:xfrm>
          <a:prstGeom prst="line">
            <a:avLst/>
          </a:prstGeom>
          <a:noFill/>
          <a:ln w="28575">
            <a:solidFill>
              <a:schemeClr val="bg1">
                <a:lumMod val="50000"/>
              </a:schemeClr>
            </a:solidFill>
            <a:prstDash val="lgDash"/>
            <a:round/>
            <a:tailEnd type="triangle" w="lg" len="lg"/>
          </a:ln>
          <a:extLst>
            <a:ext uri="{909E8E84-426E-40DD-AFC4-6F175D3DCCD1}">
              <a14:hiddenFill xmlns:a14="http://schemas.microsoft.com/office/drawing/2010/main">
                <a:noFill/>
              </a14:hiddenFill>
            </a:ext>
          </a:extLst>
        </p:spPr>
        <p:txBody>
          <a:bodyPr lIns="89477" tIns="44739" rIns="89477" bIns="44739"/>
          <a:lstStyle/>
          <a:p>
            <a:pPr defTabSz="457200">
              <a:defRPr/>
            </a:pPr>
            <a:endParaRPr lang="zh-CN" altLang="en-US" sz="1865" kern="0" dirty="0">
              <a:solidFill>
                <a:sysClr val="windowText" lastClr="000000"/>
              </a:solidFill>
              <a:cs typeface="+mn-ea"/>
              <a:sym typeface="+mn-lt"/>
            </a:endParaRPr>
          </a:p>
        </p:txBody>
      </p:sp>
      <p:sp>
        <p:nvSpPr>
          <p:cNvPr id="46" name="Rectangle 8"/>
          <p:cNvSpPr>
            <a:spLocks noChangeArrowheads="1"/>
          </p:cNvSpPr>
          <p:nvPr/>
        </p:nvSpPr>
        <p:spPr bwMode="auto">
          <a:xfrm rot="5400000">
            <a:off x="2489864" y="2560955"/>
            <a:ext cx="2617229" cy="841251"/>
          </a:xfrm>
          <a:prstGeom prst="rect">
            <a:avLst/>
          </a:prstGeom>
          <a:solidFill>
            <a:schemeClr val="bg1">
              <a:lumMod val="85000"/>
            </a:schemeClr>
          </a:solidFill>
          <a:ln w="9525">
            <a:noFill/>
            <a:miter lim="800000"/>
          </a:ln>
        </p:spPr>
        <p:txBody>
          <a:bodyPr wrap="none" lIns="89477" tIns="44739" rIns="89477" bIns="44739" anchor="ctr"/>
          <a:lstStyle/>
          <a:p>
            <a:pPr defTabSz="457200">
              <a:defRPr/>
            </a:pPr>
            <a:endParaRPr lang="zh-CN" altLang="en-US" sz="1865" kern="0" dirty="0">
              <a:solidFill>
                <a:sysClr val="windowText" lastClr="000000"/>
              </a:solidFill>
              <a:cs typeface="+mn-ea"/>
              <a:sym typeface="+mn-lt"/>
            </a:endParaRPr>
          </a:p>
        </p:txBody>
      </p:sp>
      <p:sp>
        <p:nvSpPr>
          <p:cNvPr id="47" name="Line 42"/>
          <p:cNvSpPr>
            <a:spLocks noChangeShapeType="1"/>
          </p:cNvSpPr>
          <p:nvPr/>
        </p:nvSpPr>
        <p:spPr bwMode="auto">
          <a:xfrm>
            <a:off x="3779036" y="2749827"/>
            <a:ext cx="0" cy="453520"/>
          </a:xfrm>
          <a:prstGeom prst="line">
            <a:avLst/>
          </a:prstGeom>
          <a:noFill/>
          <a:ln w="28575">
            <a:solidFill>
              <a:schemeClr val="bg1">
                <a:lumMod val="50000"/>
              </a:schemeClr>
            </a:solidFill>
            <a:prstDash val="lgDash"/>
            <a:round/>
            <a:tailEnd type="triangle" w="lg" len="lg"/>
          </a:ln>
          <a:extLst>
            <a:ext uri="{909E8E84-426E-40DD-AFC4-6F175D3DCCD1}">
              <a14:hiddenFill xmlns:a14="http://schemas.microsoft.com/office/drawing/2010/main">
                <a:noFill/>
              </a14:hiddenFill>
            </a:ext>
          </a:extLst>
        </p:spPr>
        <p:txBody>
          <a:bodyPr lIns="89477" tIns="44739" rIns="89477" bIns="44739"/>
          <a:lstStyle/>
          <a:p>
            <a:pPr defTabSz="457200">
              <a:defRPr/>
            </a:pPr>
            <a:endParaRPr lang="zh-CN" altLang="en-US" sz="1865" kern="0" dirty="0">
              <a:solidFill>
                <a:sysClr val="windowText" lastClr="000000"/>
              </a:solidFill>
              <a:cs typeface="+mn-ea"/>
              <a:sym typeface="+mn-lt"/>
            </a:endParaRPr>
          </a:p>
        </p:txBody>
      </p:sp>
      <p:sp>
        <p:nvSpPr>
          <p:cNvPr id="48" name="Oval 38"/>
          <p:cNvSpPr>
            <a:spLocks noChangeArrowheads="1"/>
          </p:cNvSpPr>
          <p:nvPr/>
        </p:nvSpPr>
        <p:spPr bwMode="auto">
          <a:xfrm>
            <a:off x="8452225" y="1391351"/>
            <a:ext cx="1374464" cy="1358475"/>
          </a:xfrm>
          <a:prstGeom prst="ellipse">
            <a:avLst/>
          </a:prstGeom>
          <a:solidFill>
            <a:srgbClr val="6A89C8"/>
          </a:solidFill>
          <a:ln w="19050">
            <a:noFill/>
            <a:round/>
          </a:ln>
        </p:spPr>
        <p:txBody>
          <a:bodyPr wrap="none" lIns="89477" tIns="44739" rIns="89477" bIns="44739" anchor="ctr"/>
          <a:lstStyle/>
          <a:p>
            <a:pPr algn="ctr" defTabSz="457200">
              <a:defRPr/>
            </a:pPr>
            <a:r>
              <a:rPr lang="zh-CN" altLang="en-US" sz="2135" b="1" kern="0" dirty="0">
                <a:solidFill>
                  <a:prstClr val="white"/>
                </a:solidFill>
                <a:cs typeface="+mn-ea"/>
                <a:sym typeface="+mn-lt"/>
              </a:rPr>
              <a:t>初步</a:t>
            </a:r>
            <a:endParaRPr lang="en-US" altLang="zh-CN" sz="2135" b="1" kern="0" dirty="0">
              <a:solidFill>
                <a:prstClr val="white"/>
              </a:solidFill>
              <a:cs typeface="+mn-ea"/>
              <a:sym typeface="+mn-lt"/>
            </a:endParaRPr>
          </a:p>
          <a:p>
            <a:pPr algn="ctr" defTabSz="457200">
              <a:defRPr/>
            </a:pPr>
            <a:r>
              <a:rPr lang="zh-CN" altLang="en-US" sz="2135" b="1" kern="0" dirty="0">
                <a:solidFill>
                  <a:prstClr val="white"/>
                </a:solidFill>
                <a:cs typeface="+mn-ea"/>
                <a:sym typeface="+mn-lt"/>
              </a:rPr>
              <a:t>构想</a:t>
            </a:r>
            <a:endParaRPr lang="zh-CN" altLang="en-US" sz="2135" b="1" kern="0" dirty="0">
              <a:solidFill>
                <a:prstClr val="white"/>
              </a:solidFill>
              <a:cs typeface="+mn-ea"/>
              <a:sym typeface="+mn-lt"/>
            </a:endParaRPr>
          </a:p>
        </p:txBody>
      </p:sp>
      <p:sp>
        <p:nvSpPr>
          <p:cNvPr id="52" name="矩形 51"/>
          <p:cNvSpPr/>
          <p:nvPr/>
        </p:nvSpPr>
        <p:spPr>
          <a:xfrm>
            <a:off x="4714122" y="1786239"/>
            <a:ext cx="3550385" cy="334645"/>
          </a:xfrm>
          <a:prstGeom prst="rect">
            <a:avLst/>
          </a:prstGeom>
        </p:spPr>
        <p:txBody>
          <a:bodyPr wrap="square" lIns="89477" tIns="44739" rIns="89477" bIns="44739" anchor="ctr">
            <a:spAutoFit/>
          </a:bodyPr>
          <a:lstStyle/>
          <a:p>
            <a:pPr algn="ctr" defTabSz="457200"/>
            <a:r>
              <a:rPr lang="zh-CN" altLang="en-US" sz="1600" dirty="0">
                <a:solidFill>
                  <a:prstClr val="black">
                    <a:lumMod val="85000"/>
                    <a:lumOff val="15000"/>
                  </a:prstClr>
                </a:solidFill>
                <a:cs typeface="+mn-ea"/>
                <a:sym typeface="+mn-lt"/>
              </a:rPr>
              <a:t>实现系统基本目标、增加新的</a:t>
            </a:r>
            <a:r>
              <a:rPr lang="zh-CN" altLang="en-US" sz="1600" dirty="0">
                <a:solidFill>
                  <a:prstClr val="black">
                    <a:lumMod val="85000"/>
                    <a:lumOff val="15000"/>
                  </a:prstClr>
                </a:solidFill>
                <a:cs typeface="+mn-ea"/>
                <a:sym typeface="+mn-lt"/>
              </a:rPr>
              <a:t>功能</a:t>
            </a:r>
            <a:endParaRPr lang="zh-CN" altLang="en-US" sz="1600" dirty="0">
              <a:solidFill>
                <a:prstClr val="black">
                  <a:lumMod val="85000"/>
                  <a:lumOff val="15000"/>
                </a:prstClr>
              </a:solidFill>
              <a:cs typeface="+mn-ea"/>
              <a:sym typeface="+mn-lt"/>
            </a:endParaRPr>
          </a:p>
        </p:txBody>
      </p:sp>
      <p:sp>
        <p:nvSpPr>
          <p:cNvPr id="53" name="Oval 38"/>
          <p:cNvSpPr>
            <a:spLocks noChangeArrowheads="1"/>
          </p:cNvSpPr>
          <p:nvPr/>
        </p:nvSpPr>
        <p:spPr bwMode="auto">
          <a:xfrm>
            <a:off x="3111244" y="1391351"/>
            <a:ext cx="1374464" cy="1358475"/>
          </a:xfrm>
          <a:prstGeom prst="ellipse">
            <a:avLst/>
          </a:prstGeom>
          <a:solidFill>
            <a:srgbClr val="6A89C8"/>
          </a:solidFill>
          <a:ln w="19050">
            <a:noFill/>
            <a:round/>
          </a:ln>
        </p:spPr>
        <p:txBody>
          <a:bodyPr wrap="none" lIns="89477" tIns="44739" rIns="89477" bIns="44739" anchor="ctr"/>
          <a:lstStyle/>
          <a:p>
            <a:pPr algn="ctr" defTabSz="457200">
              <a:defRPr/>
            </a:pPr>
            <a:r>
              <a:rPr lang="zh-CN" altLang="en-US" sz="2135" b="1" kern="0" dirty="0">
                <a:solidFill>
                  <a:prstClr val="white"/>
                </a:solidFill>
                <a:cs typeface="+mn-ea"/>
                <a:sym typeface="+mn-lt"/>
              </a:rPr>
              <a:t>进步</a:t>
            </a:r>
            <a:endParaRPr lang="en-US" altLang="zh-CN" sz="2135" b="1" kern="0" dirty="0">
              <a:solidFill>
                <a:prstClr val="white"/>
              </a:solidFill>
              <a:cs typeface="+mn-ea"/>
              <a:sym typeface="+mn-lt"/>
            </a:endParaRPr>
          </a:p>
          <a:p>
            <a:pPr algn="ctr" defTabSz="457200">
              <a:defRPr/>
            </a:pPr>
            <a:r>
              <a:rPr lang="zh-CN" altLang="en-US" sz="2135" b="1" kern="0" dirty="0">
                <a:solidFill>
                  <a:prstClr val="white"/>
                </a:solidFill>
                <a:cs typeface="+mn-ea"/>
                <a:sym typeface="+mn-lt"/>
              </a:rPr>
              <a:t>目标</a:t>
            </a:r>
            <a:endParaRPr lang="zh-CN" altLang="en-US" sz="2135" b="1" kern="0" dirty="0">
              <a:solidFill>
                <a:prstClr val="white"/>
              </a:solidFill>
              <a:cs typeface="+mn-ea"/>
              <a:sym typeface="+mn-lt"/>
            </a:endParaRPr>
          </a:p>
        </p:txBody>
      </p:sp>
      <p:sp>
        <p:nvSpPr>
          <p:cNvPr id="54" name="Oval 38"/>
          <p:cNvSpPr>
            <a:spLocks noChangeArrowheads="1"/>
          </p:cNvSpPr>
          <p:nvPr/>
        </p:nvSpPr>
        <p:spPr bwMode="auto">
          <a:xfrm>
            <a:off x="3111244" y="3168835"/>
            <a:ext cx="1374464" cy="1358475"/>
          </a:xfrm>
          <a:prstGeom prst="ellipse">
            <a:avLst/>
          </a:prstGeom>
          <a:solidFill>
            <a:srgbClr val="6A89C8"/>
          </a:solidFill>
          <a:ln w="19050">
            <a:noFill/>
            <a:round/>
          </a:ln>
        </p:spPr>
        <p:txBody>
          <a:bodyPr wrap="none" lIns="89477" tIns="44739" rIns="89477" bIns="44739" anchor="ctr"/>
          <a:lstStyle/>
          <a:p>
            <a:pPr algn="ctr" defTabSz="457200">
              <a:defRPr/>
            </a:pPr>
            <a:r>
              <a:rPr lang="zh-CN" altLang="en-US" sz="2135" b="1" kern="0" dirty="0">
                <a:solidFill>
                  <a:prstClr val="white"/>
                </a:solidFill>
                <a:cs typeface="+mn-ea"/>
                <a:sym typeface="+mn-lt"/>
              </a:rPr>
              <a:t>引证</a:t>
            </a:r>
            <a:endParaRPr lang="en-US" altLang="zh-CN" sz="2135" b="1" kern="0" dirty="0">
              <a:solidFill>
                <a:prstClr val="white"/>
              </a:solidFill>
              <a:cs typeface="+mn-ea"/>
              <a:sym typeface="+mn-lt"/>
            </a:endParaRPr>
          </a:p>
          <a:p>
            <a:pPr algn="ctr" defTabSz="457200">
              <a:defRPr/>
            </a:pPr>
            <a:r>
              <a:rPr lang="zh-CN" altLang="en-US" sz="2135" b="1" kern="0" dirty="0">
                <a:solidFill>
                  <a:prstClr val="white"/>
                </a:solidFill>
                <a:cs typeface="+mn-ea"/>
                <a:sym typeface="+mn-lt"/>
              </a:rPr>
              <a:t>假设</a:t>
            </a:r>
            <a:endParaRPr lang="zh-CN" altLang="en-US" sz="2135" b="1" kern="0" dirty="0">
              <a:solidFill>
                <a:prstClr val="white"/>
              </a:solidFill>
              <a:cs typeface="+mn-ea"/>
              <a:sym typeface="+mn-lt"/>
            </a:endParaRPr>
          </a:p>
        </p:txBody>
      </p:sp>
      <p:sp>
        <p:nvSpPr>
          <p:cNvPr id="55" name="矩形 54"/>
          <p:cNvSpPr/>
          <p:nvPr/>
        </p:nvSpPr>
        <p:spPr>
          <a:xfrm>
            <a:off x="4714122" y="3586439"/>
            <a:ext cx="3550385" cy="334645"/>
          </a:xfrm>
          <a:prstGeom prst="rect">
            <a:avLst/>
          </a:prstGeom>
        </p:spPr>
        <p:txBody>
          <a:bodyPr wrap="square" lIns="89477" tIns="44739" rIns="89477" bIns="44739" anchor="ctr">
            <a:spAutoFit/>
          </a:bodyPr>
          <a:lstStyle/>
          <a:p>
            <a:pPr algn="ctr" defTabSz="457200"/>
            <a:r>
              <a:rPr lang="zh-CN" altLang="en-US" sz="1600" dirty="0">
                <a:solidFill>
                  <a:prstClr val="black">
                    <a:lumMod val="85000"/>
                    <a:lumOff val="15000"/>
                  </a:prstClr>
                </a:solidFill>
                <a:cs typeface="+mn-ea"/>
                <a:sym typeface="+mn-lt"/>
              </a:rPr>
              <a:t>将钉钉和头歌功能结合</a:t>
            </a:r>
            <a:r>
              <a:rPr lang="zh-CN" altLang="en-US" sz="1600" dirty="0">
                <a:solidFill>
                  <a:prstClr val="black">
                    <a:lumMod val="85000"/>
                    <a:lumOff val="15000"/>
                  </a:prstClr>
                </a:solidFill>
                <a:cs typeface="+mn-ea"/>
                <a:sym typeface="+mn-lt"/>
              </a:rPr>
              <a:t>使用</a:t>
            </a:r>
            <a:endParaRPr lang="zh-CN" altLang="en-US" sz="1600" dirty="0">
              <a:solidFill>
                <a:prstClr val="black">
                  <a:lumMod val="85000"/>
                  <a:lumOff val="15000"/>
                </a:prstClr>
              </a:solidFill>
              <a:cs typeface="+mn-ea"/>
              <a:sym typeface="+mn-lt"/>
            </a:endParaRPr>
          </a:p>
        </p:txBody>
      </p:sp>
      <p:sp>
        <p:nvSpPr>
          <p:cNvPr id="56" name="Oval 38"/>
          <p:cNvSpPr>
            <a:spLocks noChangeArrowheads="1"/>
          </p:cNvSpPr>
          <p:nvPr/>
        </p:nvSpPr>
        <p:spPr bwMode="auto">
          <a:xfrm>
            <a:off x="8462723" y="3168835"/>
            <a:ext cx="1374464" cy="1358475"/>
          </a:xfrm>
          <a:prstGeom prst="ellipse">
            <a:avLst/>
          </a:prstGeom>
          <a:solidFill>
            <a:srgbClr val="6A89C8"/>
          </a:solidFill>
          <a:ln w="19050">
            <a:noFill/>
            <a:round/>
          </a:ln>
        </p:spPr>
        <p:txBody>
          <a:bodyPr wrap="none" lIns="89477" tIns="44739" rIns="89477" bIns="44739" anchor="ctr"/>
          <a:lstStyle/>
          <a:p>
            <a:pPr algn="ctr" defTabSz="457200">
              <a:defRPr/>
            </a:pPr>
            <a:r>
              <a:rPr lang="zh-CN" altLang="en-US" sz="2135" b="1" kern="0" dirty="0">
                <a:solidFill>
                  <a:prstClr val="white"/>
                </a:solidFill>
                <a:cs typeface="+mn-ea"/>
                <a:sym typeface="+mn-lt"/>
              </a:rPr>
              <a:t>进一步</a:t>
            </a:r>
            <a:endParaRPr lang="en-US" altLang="zh-CN" sz="2135" b="1" kern="0" dirty="0">
              <a:solidFill>
                <a:prstClr val="white"/>
              </a:solidFill>
              <a:cs typeface="+mn-ea"/>
              <a:sym typeface="+mn-lt"/>
            </a:endParaRPr>
          </a:p>
          <a:p>
            <a:pPr algn="ctr" defTabSz="457200">
              <a:defRPr/>
            </a:pPr>
            <a:r>
              <a:rPr lang="zh-CN" altLang="en-US" sz="2135" b="1" kern="0" dirty="0">
                <a:solidFill>
                  <a:prstClr val="white"/>
                </a:solidFill>
                <a:cs typeface="+mn-ea"/>
                <a:sym typeface="+mn-lt"/>
              </a:rPr>
              <a:t>目标</a:t>
            </a:r>
            <a:endParaRPr lang="zh-CN" altLang="en-US" sz="2135" b="1" kern="0" dirty="0">
              <a:solidFill>
                <a:prstClr val="white"/>
              </a:solidFill>
              <a:cs typeface="+mn-ea"/>
              <a:sym typeface="+mn-lt"/>
            </a:endParaRPr>
          </a:p>
        </p:txBody>
      </p:sp>
      <p:sp>
        <p:nvSpPr>
          <p:cNvPr id="57" name="Oval 38"/>
          <p:cNvSpPr>
            <a:spLocks noChangeArrowheads="1"/>
          </p:cNvSpPr>
          <p:nvPr/>
        </p:nvSpPr>
        <p:spPr bwMode="auto">
          <a:xfrm>
            <a:off x="8462723" y="5023648"/>
            <a:ext cx="1374464" cy="1358475"/>
          </a:xfrm>
          <a:prstGeom prst="ellipse">
            <a:avLst/>
          </a:prstGeom>
          <a:solidFill>
            <a:srgbClr val="6A89C8"/>
          </a:solidFill>
          <a:ln w="19050">
            <a:noFill/>
            <a:round/>
          </a:ln>
        </p:spPr>
        <p:txBody>
          <a:bodyPr wrap="none" lIns="89477" tIns="44739" rIns="89477" bIns="44739" anchor="ctr"/>
          <a:lstStyle/>
          <a:p>
            <a:pPr algn="ctr" defTabSz="457200">
              <a:defRPr/>
            </a:pPr>
            <a:r>
              <a:rPr lang="zh-CN" altLang="en-US" sz="2135" b="1" kern="0" dirty="0">
                <a:solidFill>
                  <a:prstClr val="white"/>
                </a:solidFill>
                <a:cs typeface="+mn-ea"/>
                <a:sym typeface="+mn-lt"/>
              </a:rPr>
              <a:t>思维发散</a:t>
            </a:r>
            <a:endParaRPr lang="zh-CN" altLang="en-US" sz="2135" b="1" kern="0" dirty="0">
              <a:solidFill>
                <a:prstClr val="white"/>
              </a:solidFill>
              <a:cs typeface="+mn-ea"/>
              <a:sym typeface="+mn-lt"/>
            </a:endParaRPr>
          </a:p>
        </p:txBody>
      </p:sp>
      <p:sp>
        <p:nvSpPr>
          <p:cNvPr id="58" name="矩形 57"/>
          <p:cNvSpPr/>
          <p:nvPr/>
        </p:nvSpPr>
        <p:spPr>
          <a:xfrm>
            <a:off x="1163734" y="5458648"/>
            <a:ext cx="6893295" cy="334645"/>
          </a:xfrm>
          <a:prstGeom prst="rect">
            <a:avLst/>
          </a:prstGeom>
        </p:spPr>
        <p:txBody>
          <a:bodyPr wrap="square" lIns="89477" tIns="44739" rIns="89477" bIns="44739" anchor="ctr">
            <a:spAutoFit/>
          </a:bodyPr>
          <a:lstStyle/>
          <a:p>
            <a:pPr algn="ctr" defTabSz="457200"/>
            <a:r>
              <a:rPr lang="zh-CN" altLang="en-US" sz="1600" dirty="0">
                <a:solidFill>
                  <a:prstClr val="black">
                    <a:lumMod val="85000"/>
                    <a:lumOff val="15000"/>
                  </a:prstClr>
                </a:solidFill>
                <a:cs typeface="+mn-ea"/>
                <a:sym typeface="+mn-lt"/>
              </a:rPr>
              <a:t>全方面的在线学习</a:t>
            </a:r>
            <a:r>
              <a:rPr lang="zh-CN" altLang="en-US" sz="1600" dirty="0">
                <a:solidFill>
                  <a:prstClr val="black">
                    <a:lumMod val="85000"/>
                    <a:lumOff val="15000"/>
                  </a:prstClr>
                </a:solidFill>
                <a:cs typeface="+mn-ea"/>
                <a:sym typeface="+mn-lt"/>
              </a:rPr>
              <a:t>平台</a:t>
            </a:r>
            <a:endParaRPr lang="zh-CN" altLang="en-US" sz="1600" dirty="0">
              <a:solidFill>
                <a:prstClr val="black">
                  <a:lumMod val="85000"/>
                  <a:lumOff val="15000"/>
                </a:prstClr>
              </a:solidFill>
              <a:cs typeface="+mn-ea"/>
              <a:sym typeface="+mn-lt"/>
            </a:endParaRPr>
          </a:p>
        </p:txBody>
      </p:sp>
      <p:sp>
        <p:nvSpPr>
          <p:cNvPr id="22" name="矩形 21"/>
          <p:cNvSpPr>
            <a:spLocks noChangeArrowheads="1"/>
          </p:cNvSpPr>
          <p:nvPr/>
        </p:nvSpPr>
        <p:spPr bwMode="auto">
          <a:xfrm>
            <a:off x="634918" y="237124"/>
            <a:ext cx="1887690" cy="615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917" tIns="60959" rIns="121917" bIns="60959">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defTabSz="457200">
              <a:buNone/>
            </a:pPr>
            <a:r>
              <a:rPr lang="zh-CN" altLang="en-US" b="1" dirty="0">
                <a:solidFill>
                  <a:srgbClr val="7C97CE"/>
                </a:solidFill>
                <a:latin typeface="+mn-lt"/>
                <a:ea typeface="+mn-ea"/>
                <a:cs typeface="+mn-ea"/>
                <a:sym typeface="+mn-lt"/>
              </a:rPr>
              <a:t>研究目标</a:t>
            </a:r>
            <a:endParaRPr lang="zh-CN" altLang="en-US" b="1" dirty="0">
              <a:solidFill>
                <a:srgbClr val="7C97CE"/>
              </a:solidFill>
              <a:latin typeface="+mn-lt"/>
              <a:ea typeface="+mn-ea"/>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2000">
        <p:random/>
      </p:transition>
    </mc:Choice>
    <mc:Fallback>
      <p:transition spd="slow" advClick="0" advTm="2000">
        <p:random/>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left)">
                                          <p:cBhvr>
                                            <p:cTn id="7" dur="500"/>
                                            <p:tgtEl>
                                              <p:spTgt spid="22"/>
                                            </p:tgtEl>
                                          </p:cBhvr>
                                        </p:animEffect>
                                      </p:childTnLst>
                                    </p:cTn>
                                  </p:par>
                                </p:childTnLst>
                              </p:cTn>
                            </p:par>
                            <p:par>
                              <p:cTn id="8" fill="hold">
                                <p:stCondLst>
                                  <p:cond delay="500"/>
                                </p:stCondLst>
                                <p:childTnLst>
                                  <p:par>
                                    <p:cTn id="9" presetID="2" presetClass="entr" presetSubtype="1" fill="hold" grpId="0" nodeType="afterEffect" p14:presetBounceEnd="50000">
                                      <p:stCondLst>
                                        <p:cond delay="0"/>
                                      </p:stCondLst>
                                      <p:childTnLst>
                                        <p:set>
                                          <p:cBhvr>
                                            <p:cTn id="10" dur="1" fill="hold">
                                              <p:stCondLst>
                                                <p:cond delay="0"/>
                                              </p:stCondLst>
                                            </p:cTn>
                                            <p:tgtEl>
                                              <p:spTgt spid="48"/>
                                            </p:tgtEl>
                                            <p:attrNameLst>
                                              <p:attrName>style.visibility</p:attrName>
                                            </p:attrNameLst>
                                          </p:cBhvr>
                                          <p:to>
                                            <p:strVal val="visible"/>
                                          </p:to>
                                        </p:set>
                                        <p:anim calcmode="lin" valueType="num" p14:bounceEnd="50000">
                                          <p:cBhvr additive="base">
                                            <p:cTn id="11" dur="500" fill="hold"/>
                                            <p:tgtEl>
                                              <p:spTgt spid="48"/>
                                            </p:tgtEl>
                                            <p:attrNameLst>
                                              <p:attrName>ppt_x</p:attrName>
                                            </p:attrNameLst>
                                          </p:cBhvr>
                                          <p:tavLst>
                                            <p:tav tm="0">
                                              <p:val>
                                                <p:strVal val="#ppt_x"/>
                                              </p:val>
                                            </p:tav>
                                            <p:tav tm="100000">
                                              <p:val>
                                                <p:strVal val="#ppt_x"/>
                                              </p:val>
                                            </p:tav>
                                          </p:tavLst>
                                        </p:anim>
                                        <p:anim calcmode="lin" valueType="num" p14:bounceEnd="50000">
                                          <p:cBhvr additive="base">
                                            <p:cTn id="12" dur="500" fill="hold"/>
                                            <p:tgtEl>
                                              <p:spTgt spid="48"/>
                                            </p:tgtEl>
                                            <p:attrNameLst>
                                              <p:attrName>ppt_y</p:attrName>
                                            </p:attrNameLst>
                                          </p:cBhvr>
                                          <p:tavLst>
                                            <p:tav tm="0">
                                              <p:val>
                                                <p:strVal val="0-#ppt_h/2"/>
                                              </p:val>
                                            </p:tav>
                                            <p:tav tm="100000">
                                              <p:val>
                                                <p:strVal val="#ppt_y"/>
                                              </p:val>
                                            </p:tav>
                                          </p:tavLst>
                                        </p:anim>
                                      </p:childTnLst>
                                    </p:cTn>
                                  </p:par>
                                </p:childTnLst>
                              </p:cTn>
                            </p:par>
                            <p:par>
                              <p:cTn id="13" fill="hold">
                                <p:stCondLst>
                                  <p:cond delay="1000"/>
                                </p:stCondLst>
                                <p:childTnLst>
                                  <p:par>
                                    <p:cTn id="14" presetID="22" presetClass="entr" presetSubtype="2" fill="hold" grpId="0" nodeType="afterEffect">
                                      <p:stCondLst>
                                        <p:cond delay="0"/>
                                      </p:stCondLst>
                                      <p:childTnLst>
                                        <p:set>
                                          <p:cBhvr>
                                            <p:cTn id="15" dur="1" fill="hold">
                                              <p:stCondLst>
                                                <p:cond delay="0"/>
                                              </p:stCondLst>
                                            </p:cTn>
                                            <p:tgtEl>
                                              <p:spTgt spid="44"/>
                                            </p:tgtEl>
                                            <p:attrNameLst>
                                              <p:attrName>style.visibility</p:attrName>
                                            </p:attrNameLst>
                                          </p:cBhvr>
                                          <p:to>
                                            <p:strVal val="visible"/>
                                          </p:to>
                                        </p:set>
                                        <p:animEffect transition="in" filter="wipe(right)">
                                          <p:cBhvr>
                                            <p:cTn id="16" dur="500"/>
                                            <p:tgtEl>
                                              <p:spTgt spid="44"/>
                                            </p:tgtEl>
                                          </p:cBhvr>
                                        </p:animEffect>
                                      </p:childTnLst>
                                    </p:cTn>
                                  </p:par>
                                  <p:par>
                                    <p:cTn id="17" presetID="22" presetClass="entr" presetSubtype="2" fill="hold" grpId="0" nodeType="withEffect">
                                      <p:stCondLst>
                                        <p:cond delay="0"/>
                                      </p:stCondLst>
                                      <p:childTnLst>
                                        <p:set>
                                          <p:cBhvr>
                                            <p:cTn id="18" dur="1" fill="hold">
                                              <p:stCondLst>
                                                <p:cond delay="0"/>
                                              </p:stCondLst>
                                            </p:cTn>
                                            <p:tgtEl>
                                              <p:spTgt spid="45"/>
                                            </p:tgtEl>
                                            <p:attrNameLst>
                                              <p:attrName>style.visibility</p:attrName>
                                            </p:attrNameLst>
                                          </p:cBhvr>
                                          <p:to>
                                            <p:strVal val="visible"/>
                                          </p:to>
                                        </p:set>
                                        <p:animEffect transition="in" filter="wipe(right)">
                                          <p:cBhvr>
                                            <p:cTn id="19" dur="500"/>
                                            <p:tgtEl>
                                              <p:spTgt spid="45"/>
                                            </p:tgtEl>
                                          </p:cBhvr>
                                        </p:animEffect>
                                      </p:childTnLst>
                                    </p:cTn>
                                  </p:par>
                                </p:childTnLst>
                              </p:cTn>
                            </p:par>
                            <p:par>
                              <p:cTn id="20" fill="hold">
                                <p:stCondLst>
                                  <p:cond delay="1500"/>
                                </p:stCondLst>
                                <p:childTnLst>
                                  <p:par>
                                    <p:cTn id="21" presetID="2" presetClass="entr" presetSubtype="1" fill="hold" grpId="0" nodeType="afterEffect" p14:presetBounceEnd="50000">
                                      <p:stCondLst>
                                        <p:cond delay="0"/>
                                      </p:stCondLst>
                                      <p:childTnLst>
                                        <p:set>
                                          <p:cBhvr>
                                            <p:cTn id="22" dur="1" fill="hold">
                                              <p:stCondLst>
                                                <p:cond delay="0"/>
                                              </p:stCondLst>
                                            </p:cTn>
                                            <p:tgtEl>
                                              <p:spTgt spid="53"/>
                                            </p:tgtEl>
                                            <p:attrNameLst>
                                              <p:attrName>style.visibility</p:attrName>
                                            </p:attrNameLst>
                                          </p:cBhvr>
                                          <p:to>
                                            <p:strVal val="visible"/>
                                          </p:to>
                                        </p:set>
                                        <p:anim calcmode="lin" valueType="num" p14:bounceEnd="50000">
                                          <p:cBhvr additive="base">
                                            <p:cTn id="23" dur="500" fill="hold"/>
                                            <p:tgtEl>
                                              <p:spTgt spid="53"/>
                                            </p:tgtEl>
                                            <p:attrNameLst>
                                              <p:attrName>ppt_x</p:attrName>
                                            </p:attrNameLst>
                                          </p:cBhvr>
                                          <p:tavLst>
                                            <p:tav tm="0">
                                              <p:val>
                                                <p:strVal val="#ppt_x"/>
                                              </p:val>
                                            </p:tav>
                                            <p:tav tm="100000">
                                              <p:val>
                                                <p:strVal val="#ppt_x"/>
                                              </p:val>
                                            </p:tav>
                                          </p:tavLst>
                                        </p:anim>
                                        <p:anim calcmode="lin" valueType="num" p14:bounceEnd="50000">
                                          <p:cBhvr additive="base">
                                            <p:cTn id="24" dur="500" fill="hold"/>
                                            <p:tgtEl>
                                              <p:spTgt spid="53"/>
                                            </p:tgtEl>
                                            <p:attrNameLst>
                                              <p:attrName>ppt_y</p:attrName>
                                            </p:attrNameLst>
                                          </p:cBhvr>
                                          <p:tavLst>
                                            <p:tav tm="0">
                                              <p:val>
                                                <p:strVal val="0-#ppt_h/2"/>
                                              </p:val>
                                            </p:tav>
                                            <p:tav tm="100000">
                                              <p:val>
                                                <p:strVal val="#ppt_y"/>
                                              </p:val>
                                            </p:tav>
                                          </p:tavLst>
                                        </p:anim>
                                      </p:childTnLst>
                                    </p:cTn>
                                  </p:par>
                                </p:childTnLst>
                              </p:cTn>
                            </p:par>
                            <p:par>
                              <p:cTn id="25" fill="hold">
                                <p:stCondLst>
                                  <p:cond delay="2000"/>
                                </p:stCondLst>
                                <p:childTnLst>
                                  <p:par>
                                    <p:cTn id="26" presetID="22" presetClass="entr" presetSubtype="8" fill="hold" grpId="0" nodeType="afterEffect">
                                      <p:stCondLst>
                                        <p:cond delay="0"/>
                                      </p:stCondLst>
                                      <p:iterate type="lt">
                                        <p:tmPct val="30000"/>
                                      </p:iterate>
                                      <p:childTnLst>
                                        <p:set>
                                          <p:cBhvr>
                                            <p:cTn id="27" dur="1" fill="hold">
                                              <p:stCondLst>
                                                <p:cond delay="0"/>
                                              </p:stCondLst>
                                            </p:cTn>
                                            <p:tgtEl>
                                              <p:spTgt spid="52"/>
                                            </p:tgtEl>
                                            <p:attrNameLst>
                                              <p:attrName>style.visibility</p:attrName>
                                            </p:attrNameLst>
                                          </p:cBhvr>
                                          <p:to>
                                            <p:strVal val="visible"/>
                                          </p:to>
                                        </p:set>
                                        <p:animEffect transition="in" filter="wipe(left)">
                                          <p:cBhvr>
                                            <p:cTn id="28" dur="100"/>
                                            <p:tgtEl>
                                              <p:spTgt spid="52"/>
                                            </p:tgtEl>
                                          </p:cBhvr>
                                        </p:animEffect>
                                      </p:childTnLst>
                                    </p:cTn>
                                  </p:par>
                                  <p:par>
                                    <p:cTn id="29" presetID="36" presetClass="emph" presetSubtype="0" fill="hold" grpId="1" nodeType="withEffect">
                                      <p:stCondLst>
                                        <p:cond delay="0"/>
                                      </p:stCondLst>
                                      <p:iterate type="lt">
                                        <p:tmPct val="30000"/>
                                      </p:iterate>
                                      <p:childTnLst>
                                        <p:animScale>
                                          <p:cBhvr>
                                            <p:cTn id="30" dur="50" autoRev="1" fill="hold">
                                              <p:stCondLst>
                                                <p:cond delay="0"/>
                                              </p:stCondLst>
                                            </p:cTn>
                                            <p:tgtEl>
                                              <p:spTgt spid="52"/>
                                            </p:tgtEl>
                                          </p:cBhvr>
                                          <p:to x="80000" y="100000"/>
                                        </p:animScale>
                                        <p:anim by="(#ppt_w*0.10)" calcmode="lin" valueType="num">
                                          <p:cBhvr>
                                            <p:cTn id="31" dur="50" autoRev="1" fill="hold">
                                              <p:stCondLst>
                                                <p:cond delay="0"/>
                                              </p:stCondLst>
                                            </p:cTn>
                                            <p:tgtEl>
                                              <p:spTgt spid="52"/>
                                            </p:tgtEl>
                                            <p:attrNameLst>
                                              <p:attrName>ppt_x</p:attrName>
                                            </p:attrNameLst>
                                          </p:cBhvr>
                                        </p:anim>
                                        <p:anim by="(-#ppt_w*0.10)" calcmode="lin" valueType="num">
                                          <p:cBhvr>
                                            <p:cTn id="32" dur="50" autoRev="1" fill="hold">
                                              <p:stCondLst>
                                                <p:cond delay="0"/>
                                              </p:stCondLst>
                                            </p:cTn>
                                            <p:tgtEl>
                                              <p:spTgt spid="52"/>
                                            </p:tgtEl>
                                            <p:attrNameLst>
                                              <p:attrName>ppt_y</p:attrName>
                                            </p:attrNameLst>
                                          </p:cBhvr>
                                        </p:anim>
                                        <p:animRot by="-480000">
                                          <p:cBhvr>
                                            <p:cTn id="33" dur="50" autoRev="1" fill="hold">
                                              <p:stCondLst>
                                                <p:cond delay="0"/>
                                              </p:stCondLst>
                                            </p:cTn>
                                            <p:tgtEl>
                                              <p:spTgt spid="52"/>
                                            </p:tgtEl>
                                            <p:attrNameLst>
                                              <p:attrName>r</p:attrName>
                                            </p:attrNameLst>
                                          </p:cBhvr>
                                        </p:animRot>
                                      </p:childTnLst>
                                    </p:cTn>
                                  </p:par>
                                </p:childTnLst>
                              </p:cTn>
                            </p:par>
                            <p:par>
                              <p:cTn id="34" fill="hold">
                                <p:stCondLst>
                                  <p:cond delay="2519"/>
                                </p:stCondLst>
                                <p:childTnLst>
                                  <p:par>
                                    <p:cTn id="35" presetID="22" presetClass="entr" presetSubtype="1" fill="hold" grpId="0" nodeType="afterEffect">
                                      <p:stCondLst>
                                        <p:cond delay="0"/>
                                      </p:stCondLst>
                                      <p:childTnLst>
                                        <p:set>
                                          <p:cBhvr>
                                            <p:cTn id="36" dur="1" fill="hold">
                                              <p:stCondLst>
                                                <p:cond delay="0"/>
                                              </p:stCondLst>
                                            </p:cTn>
                                            <p:tgtEl>
                                              <p:spTgt spid="47"/>
                                            </p:tgtEl>
                                            <p:attrNameLst>
                                              <p:attrName>style.visibility</p:attrName>
                                            </p:attrNameLst>
                                          </p:cBhvr>
                                          <p:to>
                                            <p:strVal val="visible"/>
                                          </p:to>
                                        </p:set>
                                        <p:animEffect transition="in" filter="wipe(up)">
                                          <p:cBhvr>
                                            <p:cTn id="37" dur="500"/>
                                            <p:tgtEl>
                                              <p:spTgt spid="47"/>
                                            </p:tgtEl>
                                          </p:cBhvr>
                                        </p:animEffect>
                                      </p:childTnLst>
                                    </p:cTn>
                                  </p:par>
                                  <p:par>
                                    <p:cTn id="38" presetID="22" presetClass="entr" presetSubtype="1" fill="hold" grpId="0" nodeType="withEffect">
                                      <p:stCondLst>
                                        <p:cond delay="0"/>
                                      </p:stCondLst>
                                      <p:childTnLst>
                                        <p:set>
                                          <p:cBhvr>
                                            <p:cTn id="39" dur="1" fill="hold">
                                              <p:stCondLst>
                                                <p:cond delay="0"/>
                                              </p:stCondLst>
                                            </p:cTn>
                                            <p:tgtEl>
                                              <p:spTgt spid="46"/>
                                            </p:tgtEl>
                                            <p:attrNameLst>
                                              <p:attrName>style.visibility</p:attrName>
                                            </p:attrNameLst>
                                          </p:cBhvr>
                                          <p:to>
                                            <p:strVal val="visible"/>
                                          </p:to>
                                        </p:set>
                                        <p:animEffect transition="in" filter="wipe(up)">
                                          <p:cBhvr>
                                            <p:cTn id="40" dur="500"/>
                                            <p:tgtEl>
                                              <p:spTgt spid="46"/>
                                            </p:tgtEl>
                                          </p:cBhvr>
                                        </p:animEffect>
                                      </p:childTnLst>
                                    </p:cTn>
                                  </p:par>
                                </p:childTnLst>
                              </p:cTn>
                            </p:par>
                            <p:par>
                              <p:cTn id="41" fill="hold">
                                <p:stCondLst>
                                  <p:cond delay="3019"/>
                                </p:stCondLst>
                                <p:childTnLst>
                                  <p:par>
                                    <p:cTn id="42" presetID="2" presetClass="entr" presetSubtype="1" fill="hold" grpId="0" nodeType="afterEffect" p14:presetBounceEnd="50000">
                                      <p:stCondLst>
                                        <p:cond delay="0"/>
                                      </p:stCondLst>
                                      <p:childTnLst>
                                        <p:set>
                                          <p:cBhvr>
                                            <p:cTn id="43" dur="1" fill="hold">
                                              <p:stCondLst>
                                                <p:cond delay="0"/>
                                              </p:stCondLst>
                                            </p:cTn>
                                            <p:tgtEl>
                                              <p:spTgt spid="54"/>
                                            </p:tgtEl>
                                            <p:attrNameLst>
                                              <p:attrName>style.visibility</p:attrName>
                                            </p:attrNameLst>
                                          </p:cBhvr>
                                          <p:to>
                                            <p:strVal val="visible"/>
                                          </p:to>
                                        </p:set>
                                        <p:anim calcmode="lin" valueType="num" p14:bounceEnd="50000">
                                          <p:cBhvr additive="base">
                                            <p:cTn id="44" dur="500" fill="hold"/>
                                            <p:tgtEl>
                                              <p:spTgt spid="54"/>
                                            </p:tgtEl>
                                            <p:attrNameLst>
                                              <p:attrName>ppt_x</p:attrName>
                                            </p:attrNameLst>
                                          </p:cBhvr>
                                          <p:tavLst>
                                            <p:tav tm="0">
                                              <p:val>
                                                <p:strVal val="#ppt_x"/>
                                              </p:val>
                                            </p:tav>
                                            <p:tav tm="100000">
                                              <p:val>
                                                <p:strVal val="#ppt_x"/>
                                              </p:val>
                                            </p:tav>
                                          </p:tavLst>
                                        </p:anim>
                                        <p:anim calcmode="lin" valueType="num" p14:bounceEnd="50000">
                                          <p:cBhvr additive="base">
                                            <p:cTn id="45" dur="500" fill="hold"/>
                                            <p:tgtEl>
                                              <p:spTgt spid="54"/>
                                            </p:tgtEl>
                                            <p:attrNameLst>
                                              <p:attrName>ppt_y</p:attrName>
                                            </p:attrNameLst>
                                          </p:cBhvr>
                                          <p:tavLst>
                                            <p:tav tm="0">
                                              <p:val>
                                                <p:strVal val="0-#ppt_h/2"/>
                                              </p:val>
                                            </p:tav>
                                            <p:tav tm="100000">
                                              <p:val>
                                                <p:strVal val="#ppt_y"/>
                                              </p:val>
                                            </p:tav>
                                          </p:tavLst>
                                        </p:anim>
                                      </p:childTnLst>
                                    </p:cTn>
                                  </p:par>
                                </p:childTnLst>
                              </p:cTn>
                            </p:par>
                            <p:par>
                              <p:cTn id="46" fill="hold">
                                <p:stCondLst>
                                  <p:cond delay="3519"/>
                                </p:stCondLst>
                                <p:childTnLst>
                                  <p:par>
                                    <p:cTn id="47" presetID="22" presetClass="entr" presetSubtype="8" fill="hold" grpId="0" nodeType="afterEffect">
                                      <p:stCondLst>
                                        <p:cond delay="0"/>
                                      </p:stCondLst>
                                      <p:childTnLst>
                                        <p:set>
                                          <p:cBhvr>
                                            <p:cTn id="48" dur="1" fill="hold">
                                              <p:stCondLst>
                                                <p:cond delay="0"/>
                                              </p:stCondLst>
                                            </p:cTn>
                                            <p:tgtEl>
                                              <p:spTgt spid="40"/>
                                            </p:tgtEl>
                                            <p:attrNameLst>
                                              <p:attrName>style.visibility</p:attrName>
                                            </p:attrNameLst>
                                          </p:cBhvr>
                                          <p:to>
                                            <p:strVal val="visible"/>
                                          </p:to>
                                        </p:set>
                                        <p:animEffect transition="in" filter="wipe(left)">
                                          <p:cBhvr>
                                            <p:cTn id="49" dur="500"/>
                                            <p:tgtEl>
                                              <p:spTgt spid="40"/>
                                            </p:tgtEl>
                                          </p:cBhvr>
                                        </p:animEffect>
                                      </p:childTnLst>
                                    </p:cTn>
                                  </p:par>
                                  <p:par>
                                    <p:cTn id="50" presetID="22" presetClass="entr" presetSubtype="8" fill="hold" grpId="0" nodeType="withEffect">
                                      <p:stCondLst>
                                        <p:cond delay="0"/>
                                      </p:stCondLst>
                                      <p:childTnLst>
                                        <p:set>
                                          <p:cBhvr>
                                            <p:cTn id="51" dur="1" fill="hold">
                                              <p:stCondLst>
                                                <p:cond delay="0"/>
                                              </p:stCondLst>
                                            </p:cTn>
                                            <p:tgtEl>
                                              <p:spTgt spid="41"/>
                                            </p:tgtEl>
                                            <p:attrNameLst>
                                              <p:attrName>style.visibility</p:attrName>
                                            </p:attrNameLst>
                                          </p:cBhvr>
                                          <p:to>
                                            <p:strVal val="visible"/>
                                          </p:to>
                                        </p:set>
                                        <p:animEffect transition="in" filter="wipe(left)">
                                          <p:cBhvr>
                                            <p:cTn id="52" dur="500"/>
                                            <p:tgtEl>
                                              <p:spTgt spid="41"/>
                                            </p:tgtEl>
                                          </p:cBhvr>
                                        </p:animEffect>
                                      </p:childTnLst>
                                    </p:cTn>
                                  </p:par>
                                </p:childTnLst>
                              </p:cTn>
                            </p:par>
                            <p:par>
                              <p:cTn id="53" fill="hold">
                                <p:stCondLst>
                                  <p:cond delay="4019"/>
                                </p:stCondLst>
                                <p:childTnLst>
                                  <p:par>
                                    <p:cTn id="54" presetID="2" presetClass="entr" presetSubtype="1" fill="hold" grpId="0" nodeType="afterEffect" p14:presetBounceEnd="50000">
                                      <p:stCondLst>
                                        <p:cond delay="0"/>
                                      </p:stCondLst>
                                      <p:childTnLst>
                                        <p:set>
                                          <p:cBhvr>
                                            <p:cTn id="55" dur="1" fill="hold">
                                              <p:stCondLst>
                                                <p:cond delay="0"/>
                                              </p:stCondLst>
                                            </p:cTn>
                                            <p:tgtEl>
                                              <p:spTgt spid="56"/>
                                            </p:tgtEl>
                                            <p:attrNameLst>
                                              <p:attrName>style.visibility</p:attrName>
                                            </p:attrNameLst>
                                          </p:cBhvr>
                                          <p:to>
                                            <p:strVal val="visible"/>
                                          </p:to>
                                        </p:set>
                                        <p:anim calcmode="lin" valueType="num" p14:bounceEnd="50000">
                                          <p:cBhvr additive="base">
                                            <p:cTn id="56" dur="500" fill="hold"/>
                                            <p:tgtEl>
                                              <p:spTgt spid="56"/>
                                            </p:tgtEl>
                                            <p:attrNameLst>
                                              <p:attrName>ppt_x</p:attrName>
                                            </p:attrNameLst>
                                          </p:cBhvr>
                                          <p:tavLst>
                                            <p:tav tm="0">
                                              <p:val>
                                                <p:strVal val="#ppt_x"/>
                                              </p:val>
                                            </p:tav>
                                            <p:tav tm="100000">
                                              <p:val>
                                                <p:strVal val="#ppt_x"/>
                                              </p:val>
                                            </p:tav>
                                          </p:tavLst>
                                        </p:anim>
                                        <p:anim calcmode="lin" valueType="num" p14:bounceEnd="50000">
                                          <p:cBhvr additive="base">
                                            <p:cTn id="57" dur="500" fill="hold"/>
                                            <p:tgtEl>
                                              <p:spTgt spid="56"/>
                                            </p:tgtEl>
                                            <p:attrNameLst>
                                              <p:attrName>ppt_y</p:attrName>
                                            </p:attrNameLst>
                                          </p:cBhvr>
                                          <p:tavLst>
                                            <p:tav tm="0">
                                              <p:val>
                                                <p:strVal val="0-#ppt_h/2"/>
                                              </p:val>
                                            </p:tav>
                                            <p:tav tm="100000">
                                              <p:val>
                                                <p:strVal val="#ppt_y"/>
                                              </p:val>
                                            </p:tav>
                                          </p:tavLst>
                                        </p:anim>
                                      </p:childTnLst>
                                    </p:cTn>
                                  </p:par>
                                </p:childTnLst>
                              </p:cTn>
                            </p:par>
                            <p:par>
                              <p:cTn id="58" fill="hold">
                                <p:stCondLst>
                                  <p:cond delay="4519"/>
                                </p:stCondLst>
                                <p:childTnLst>
                                  <p:par>
                                    <p:cTn id="59" presetID="22" presetClass="entr" presetSubtype="8" fill="hold" grpId="0" nodeType="afterEffect">
                                      <p:stCondLst>
                                        <p:cond delay="0"/>
                                      </p:stCondLst>
                                      <p:iterate type="lt">
                                        <p:tmPct val="30000"/>
                                      </p:iterate>
                                      <p:childTnLst>
                                        <p:set>
                                          <p:cBhvr>
                                            <p:cTn id="60" dur="1" fill="hold">
                                              <p:stCondLst>
                                                <p:cond delay="0"/>
                                              </p:stCondLst>
                                            </p:cTn>
                                            <p:tgtEl>
                                              <p:spTgt spid="55"/>
                                            </p:tgtEl>
                                            <p:attrNameLst>
                                              <p:attrName>style.visibility</p:attrName>
                                            </p:attrNameLst>
                                          </p:cBhvr>
                                          <p:to>
                                            <p:strVal val="visible"/>
                                          </p:to>
                                        </p:set>
                                        <p:animEffect transition="in" filter="wipe(left)">
                                          <p:cBhvr>
                                            <p:cTn id="61" dur="100"/>
                                            <p:tgtEl>
                                              <p:spTgt spid="55"/>
                                            </p:tgtEl>
                                          </p:cBhvr>
                                        </p:animEffect>
                                      </p:childTnLst>
                                    </p:cTn>
                                  </p:par>
                                  <p:par>
                                    <p:cTn id="62" presetID="36" presetClass="emph" presetSubtype="0" fill="hold" grpId="1" nodeType="withEffect">
                                      <p:stCondLst>
                                        <p:cond delay="0"/>
                                      </p:stCondLst>
                                      <p:iterate type="lt">
                                        <p:tmPct val="30000"/>
                                      </p:iterate>
                                      <p:childTnLst>
                                        <p:animScale>
                                          <p:cBhvr>
                                            <p:cTn id="63" dur="50" autoRev="1" fill="hold">
                                              <p:stCondLst>
                                                <p:cond delay="0"/>
                                              </p:stCondLst>
                                            </p:cTn>
                                            <p:tgtEl>
                                              <p:spTgt spid="55"/>
                                            </p:tgtEl>
                                          </p:cBhvr>
                                          <p:to x="80000" y="100000"/>
                                        </p:animScale>
                                        <p:anim by="(#ppt_w*0.10)" calcmode="lin" valueType="num">
                                          <p:cBhvr>
                                            <p:cTn id="64" dur="50" autoRev="1" fill="hold">
                                              <p:stCondLst>
                                                <p:cond delay="0"/>
                                              </p:stCondLst>
                                            </p:cTn>
                                            <p:tgtEl>
                                              <p:spTgt spid="55"/>
                                            </p:tgtEl>
                                            <p:attrNameLst>
                                              <p:attrName>ppt_x</p:attrName>
                                            </p:attrNameLst>
                                          </p:cBhvr>
                                        </p:anim>
                                        <p:anim by="(-#ppt_w*0.10)" calcmode="lin" valueType="num">
                                          <p:cBhvr>
                                            <p:cTn id="65" dur="50" autoRev="1" fill="hold">
                                              <p:stCondLst>
                                                <p:cond delay="0"/>
                                              </p:stCondLst>
                                            </p:cTn>
                                            <p:tgtEl>
                                              <p:spTgt spid="55"/>
                                            </p:tgtEl>
                                            <p:attrNameLst>
                                              <p:attrName>ppt_y</p:attrName>
                                            </p:attrNameLst>
                                          </p:cBhvr>
                                        </p:anim>
                                        <p:animRot by="-480000">
                                          <p:cBhvr>
                                            <p:cTn id="66" dur="50" autoRev="1" fill="hold">
                                              <p:stCondLst>
                                                <p:cond delay="0"/>
                                              </p:stCondLst>
                                            </p:cTn>
                                            <p:tgtEl>
                                              <p:spTgt spid="55"/>
                                            </p:tgtEl>
                                            <p:attrNameLst>
                                              <p:attrName>r</p:attrName>
                                            </p:attrNameLst>
                                          </p:cBhvr>
                                        </p:animRot>
                                      </p:childTnLst>
                                    </p:cTn>
                                  </p:par>
                                </p:childTnLst>
                              </p:cTn>
                            </p:par>
                            <p:par>
                              <p:cTn id="67" fill="hold">
                                <p:stCondLst>
                                  <p:cond delay="4949"/>
                                </p:stCondLst>
                                <p:childTnLst>
                                  <p:par>
                                    <p:cTn id="68" presetID="22" presetClass="entr" presetSubtype="1" fill="hold" grpId="0" nodeType="afterEffect">
                                      <p:stCondLst>
                                        <p:cond delay="0"/>
                                      </p:stCondLst>
                                      <p:childTnLst>
                                        <p:set>
                                          <p:cBhvr>
                                            <p:cTn id="69" dur="1" fill="hold">
                                              <p:stCondLst>
                                                <p:cond delay="0"/>
                                              </p:stCondLst>
                                            </p:cTn>
                                            <p:tgtEl>
                                              <p:spTgt spid="43"/>
                                            </p:tgtEl>
                                            <p:attrNameLst>
                                              <p:attrName>style.visibility</p:attrName>
                                            </p:attrNameLst>
                                          </p:cBhvr>
                                          <p:to>
                                            <p:strVal val="visible"/>
                                          </p:to>
                                        </p:set>
                                        <p:animEffect transition="in" filter="wipe(up)">
                                          <p:cBhvr>
                                            <p:cTn id="70" dur="500"/>
                                            <p:tgtEl>
                                              <p:spTgt spid="43"/>
                                            </p:tgtEl>
                                          </p:cBhvr>
                                        </p:animEffect>
                                      </p:childTnLst>
                                    </p:cTn>
                                  </p:par>
                                  <p:par>
                                    <p:cTn id="71" presetID="22" presetClass="entr" presetSubtype="1" fill="hold" grpId="0" nodeType="withEffect">
                                      <p:stCondLst>
                                        <p:cond delay="0"/>
                                      </p:stCondLst>
                                      <p:childTnLst>
                                        <p:set>
                                          <p:cBhvr>
                                            <p:cTn id="72" dur="1" fill="hold">
                                              <p:stCondLst>
                                                <p:cond delay="0"/>
                                              </p:stCondLst>
                                            </p:cTn>
                                            <p:tgtEl>
                                              <p:spTgt spid="42"/>
                                            </p:tgtEl>
                                            <p:attrNameLst>
                                              <p:attrName>style.visibility</p:attrName>
                                            </p:attrNameLst>
                                          </p:cBhvr>
                                          <p:to>
                                            <p:strVal val="visible"/>
                                          </p:to>
                                        </p:set>
                                        <p:animEffect transition="in" filter="wipe(up)">
                                          <p:cBhvr>
                                            <p:cTn id="73" dur="500"/>
                                            <p:tgtEl>
                                              <p:spTgt spid="42"/>
                                            </p:tgtEl>
                                          </p:cBhvr>
                                        </p:animEffect>
                                      </p:childTnLst>
                                    </p:cTn>
                                  </p:par>
                                </p:childTnLst>
                              </p:cTn>
                            </p:par>
                            <p:par>
                              <p:cTn id="74" fill="hold">
                                <p:stCondLst>
                                  <p:cond delay="5449"/>
                                </p:stCondLst>
                                <p:childTnLst>
                                  <p:par>
                                    <p:cTn id="75" presetID="2" presetClass="entr" presetSubtype="1" fill="hold" grpId="0" nodeType="afterEffect" p14:presetBounceEnd="50000">
                                      <p:stCondLst>
                                        <p:cond delay="0"/>
                                      </p:stCondLst>
                                      <p:childTnLst>
                                        <p:set>
                                          <p:cBhvr>
                                            <p:cTn id="76" dur="1" fill="hold">
                                              <p:stCondLst>
                                                <p:cond delay="0"/>
                                              </p:stCondLst>
                                            </p:cTn>
                                            <p:tgtEl>
                                              <p:spTgt spid="57"/>
                                            </p:tgtEl>
                                            <p:attrNameLst>
                                              <p:attrName>style.visibility</p:attrName>
                                            </p:attrNameLst>
                                          </p:cBhvr>
                                          <p:to>
                                            <p:strVal val="visible"/>
                                          </p:to>
                                        </p:set>
                                        <p:anim calcmode="lin" valueType="num" p14:bounceEnd="50000">
                                          <p:cBhvr additive="base">
                                            <p:cTn id="77" dur="500" fill="hold"/>
                                            <p:tgtEl>
                                              <p:spTgt spid="57"/>
                                            </p:tgtEl>
                                            <p:attrNameLst>
                                              <p:attrName>ppt_x</p:attrName>
                                            </p:attrNameLst>
                                          </p:cBhvr>
                                          <p:tavLst>
                                            <p:tav tm="0">
                                              <p:val>
                                                <p:strVal val="#ppt_x"/>
                                              </p:val>
                                            </p:tav>
                                            <p:tav tm="100000">
                                              <p:val>
                                                <p:strVal val="#ppt_x"/>
                                              </p:val>
                                            </p:tav>
                                          </p:tavLst>
                                        </p:anim>
                                        <p:anim calcmode="lin" valueType="num" p14:bounceEnd="50000">
                                          <p:cBhvr additive="base">
                                            <p:cTn id="78" dur="500" fill="hold"/>
                                            <p:tgtEl>
                                              <p:spTgt spid="57"/>
                                            </p:tgtEl>
                                            <p:attrNameLst>
                                              <p:attrName>ppt_y</p:attrName>
                                            </p:attrNameLst>
                                          </p:cBhvr>
                                          <p:tavLst>
                                            <p:tav tm="0">
                                              <p:val>
                                                <p:strVal val="0-#ppt_h/2"/>
                                              </p:val>
                                            </p:tav>
                                            <p:tav tm="100000">
                                              <p:val>
                                                <p:strVal val="#ppt_y"/>
                                              </p:val>
                                            </p:tav>
                                          </p:tavLst>
                                        </p:anim>
                                      </p:childTnLst>
                                    </p:cTn>
                                  </p:par>
                                </p:childTnLst>
                              </p:cTn>
                            </p:par>
                            <p:par>
                              <p:cTn id="79" fill="hold">
                                <p:stCondLst>
                                  <p:cond delay="5949"/>
                                </p:stCondLst>
                                <p:childTnLst>
                                  <p:par>
                                    <p:cTn id="80" presetID="22" presetClass="entr" presetSubtype="2" fill="hold" grpId="0" nodeType="afterEffect">
                                      <p:stCondLst>
                                        <p:cond delay="0"/>
                                      </p:stCondLst>
                                      <p:childTnLst>
                                        <p:set>
                                          <p:cBhvr>
                                            <p:cTn id="81" dur="1" fill="hold">
                                              <p:stCondLst>
                                                <p:cond delay="0"/>
                                              </p:stCondLst>
                                            </p:cTn>
                                            <p:tgtEl>
                                              <p:spTgt spid="38"/>
                                            </p:tgtEl>
                                            <p:attrNameLst>
                                              <p:attrName>style.visibility</p:attrName>
                                            </p:attrNameLst>
                                          </p:cBhvr>
                                          <p:to>
                                            <p:strVal val="visible"/>
                                          </p:to>
                                        </p:set>
                                        <p:animEffect transition="in" filter="wipe(right)">
                                          <p:cBhvr>
                                            <p:cTn id="82" dur="500"/>
                                            <p:tgtEl>
                                              <p:spTgt spid="38"/>
                                            </p:tgtEl>
                                          </p:cBhvr>
                                        </p:animEffect>
                                      </p:childTnLst>
                                    </p:cTn>
                                  </p:par>
                                  <p:par>
                                    <p:cTn id="83" presetID="22" presetClass="entr" presetSubtype="2" fill="hold" grpId="0" nodeType="withEffect">
                                      <p:stCondLst>
                                        <p:cond delay="0"/>
                                      </p:stCondLst>
                                      <p:childTnLst>
                                        <p:set>
                                          <p:cBhvr>
                                            <p:cTn id="84" dur="1" fill="hold">
                                              <p:stCondLst>
                                                <p:cond delay="0"/>
                                              </p:stCondLst>
                                            </p:cTn>
                                            <p:tgtEl>
                                              <p:spTgt spid="39"/>
                                            </p:tgtEl>
                                            <p:attrNameLst>
                                              <p:attrName>style.visibility</p:attrName>
                                            </p:attrNameLst>
                                          </p:cBhvr>
                                          <p:to>
                                            <p:strVal val="visible"/>
                                          </p:to>
                                        </p:set>
                                        <p:animEffect transition="in" filter="wipe(right)">
                                          <p:cBhvr>
                                            <p:cTn id="85" dur="500"/>
                                            <p:tgtEl>
                                              <p:spTgt spid="39"/>
                                            </p:tgtEl>
                                          </p:cBhvr>
                                        </p:animEffect>
                                      </p:childTnLst>
                                    </p:cTn>
                                  </p:par>
                                </p:childTnLst>
                              </p:cTn>
                            </p:par>
                            <p:par>
                              <p:cTn id="86" fill="hold">
                                <p:stCondLst>
                                  <p:cond delay="6449"/>
                                </p:stCondLst>
                                <p:childTnLst>
                                  <p:par>
                                    <p:cTn id="87" presetID="22" presetClass="entr" presetSubtype="8" fill="hold" grpId="0" nodeType="afterEffect">
                                      <p:stCondLst>
                                        <p:cond delay="0"/>
                                      </p:stCondLst>
                                      <p:iterate type="lt">
                                        <p:tmPct val="30000"/>
                                      </p:iterate>
                                      <p:childTnLst>
                                        <p:set>
                                          <p:cBhvr>
                                            <p:cTn id="88" dur="1" fill="hold">
                                              <p:stCondLst>
                                                <p:cond delay="0"/>
                                              </p:stCondLst>
                                            </p:cTn>
                                            <p:tgtEl>
                                              <p:spTgt spid="58"/>
                                            </p:tgtEl>
                                            <p:attrNameLst>
                                              <p:attrName>style.visibility</p:attrName>
                                            </p:attrNameLst>
                                          </p:cBhvr>
                                          <p:to>
                                            <p:strVal val="visible"/>
                                          </p:to>
                                        </p:set>
                                        <p:animEffect transition="in" filter="wipe(left)">
                                          <p:cBhvr>
                                            <p:cTn id="89" dur="100"/>
                                            <p:tgtEl>
                                              <p:spTgt spid="58"/>
                                            </p:tgtEl>
                                          </p:cBhvr>
                                        </p:animEffect>
                                      </p:childTnLst>
                                    </p:cTn>
                                  </p:par>
                                  <p:par>
                                    <p:cTn id="90" presetID="36" presetClass="emph" presetSubtype="0" fill="hold" grpId="1" nodeType="withEffect">
                                      <p:stCondLst>
                                        <p:cond delay="0"/>
                                      </p:stCondLst>
                                      <p:iterate type="lt">
                                        <p:tmPct val="30000"/>
                                      </p:iterate>
                                      <p:childTnLst>
                                        <p:animScale>
                                          <p:cBhvr>
                                            <p:cTn id="91" dur="50" autoRev="1" fill="hold">
                                              <p:stCondLst>
                                                <p:cond delay="0"/>
                                              </p:stCondLst>
                                            </p:cTn>
                                            <p:tgtEl>
                                              <p:spTgt spid="58"/>
                                            </p:tgtEl>
                                          </p:cBhvr>
                                          <p:to x="80000" y="100000"/>
                                        </p:animScale>
                                        <p:anim by="(#ppt_w*0.10)" calcmode="lin" valueType="num">
                                          <p:cBhvr>
                                            <p:cTn id="92" dur="50" autoRev="1" fill="hold">
                                              <p:stCondLst>
                                                <p:cond delay="0"/>
                                              </p:stCondLst>
                                            </p:cTn>
                                            <p:tgtEl>
                                              <p:spTgt spid="58"/>
                                            </p:tgtEl>
                                            <p:attrNameLst>
                                              <p:attrName>ppt_x</p:attrName>
                                            </p:attrNameLst>
                                          </p:cBhvr>
                                        </p:anim>
                                        <p:anim by="(-#ppt_w*0.10)" calcmode="lin" valueType="num">
                                          <p:cBhvr>
                                            <p:cTn id="93" dur="50" autoRev="1" fill="hold">
                                              <p:stCondLst>
                                                <p:cond delay="0"/>
                                              </p:stCondLst>
                                            </p:cTn>
                                            <p:tgtEl>
                                              <p:spTgt spid="58"/>
                                            </p:tgtEl>
                                            <p:attrNameLst>
                                              <p:attrName>ppt_y</p:attrName>
                                            </p:attrNameLst>
                                          </p:cBhvr>
                                        </p:anim>
                                        <p:animRot by="-480000">
                                          <p:cBhvr>
                                            <p:cTn id="94" dur="50" autoRev="1" fill="hold">
                                              <p:stCondLst>
                                                <p:cond delay="0"/>
                                              </p:stCondLst>
                                            </p:cTn>
                                            <p:tgtEl>
                                              <p:spTgt spid="5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52" grpId="0"/>
          <p:bldP spid="52" grpId="1"/>
          <p:bldP spid="53" grpId="0" animBg="1"/>
          <p:bldP spid="54" grpId="0" animBg="1"/>
          <p:bldP spid="55" grpId="0"/>
          <p:bldP spid="55" grpId="1"/>
          <p:bldP spid="56" grpId="0" animBg="1"/>
          <p:bldP spid="57" grpId="0" animBg="1"/>
          <p:bldP spid="58" grpId="0"/>
          <p:bldP spid="58" grpId="1"/>
          <p:bldP spid="22"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left)">
                                          <p:cBhvr>
                                            <p:cTn id="7" dur="500"/>
                                            <p:tgtEl>
                                              <p:spTgt spid="22"/>
                                            </p:tgtEl>
                                          </p:cBhvr>
                                        </p:animEffect>
                                      </p:childTnLst>
                                    </p:cTn>
                                  </p:par>
                                </p:childTnLst>
                              </p:cTn>
                            </p:par>
                            <p:par>
                              <p:cTn id="8" fill="hold">
                                <p:stCondLst>
                                  <p:cond delay="500"/>
                                </p:stCondLst>
                                <p:childTnLst>
                                  <p:par>
                                    <p:cTn id="9" presetID="2" presetClass="entr" presetSubtype="1" fill="hold" grpId="0" nodeType="afterEffect">
                                      <p:stCondLst>
                                        <p:cond delay="0"/>
                                      </p:stCondLst>
                                      <p:childTnLst>
                                        <p:set>
                                          <p:cBhvr>
                                            <p:cTn id="10" dur="1" fill="hold">
                                              <p:stCondLst>
                                                <p:cond delay="0"/>
                                              </p:stCondLst>
                                            </p:cTn>
                                            <p:tgtEl>
                                              <p:spTgt spid="48"/>
                                            </p:tgtEl>
                                            <p:attrNameLst>
                                              <p:attrName>style.visibility</p:attrName>
                                            </p:attrNameLst>
                                          </p:cBhvr>
                                          <p:to>
                                            <p:strVal val="visible"/>
                                          </p:to>
                                        </p:set>
                                        <p:anim calcmode="lin" valueType="num">
                                          <p:cBhvr additive="base">
                                            <p:cTn id="11" dur="500" fill="hold"/>
                                            <p:tgtEl>
                                              <p:spTgt spid="48"/>
                                            </p:tgtEl>
                                            <p:attrNameLst>
                                              <p:attrName>ppt_x</p:attrName>
                                            </p:attrNameLst>
                                          </p:cBhvr>
                                          <p:tavLst>
                                            <p:tav tm="0">
                                              <p:val>
                                                <p:strVal val="#ppt_x"/>
                                              </p:val>
                                            </p:tav>
                                            <p:tav tm="100000">
                                              <p:val>
                                                <p:strVal val="#ppt_x"/>
                                              </p:val>
                                            </p:tav>
                                          </p:tavLst>
                                        </p:anim>
                                        <p:anim calcmode="lin" valueType="num">
                                          <p:cBhvr additive="base">
                                            <p:cTn id="12" dur="500" fill="hold"/>
                                            <p:tgtEl>
                                              <p:spTgt spid="48"/>
                                            </p:tgtEl>
                                            <p:attrNameLst>
                                              <p:attrName>ppt_y</p:attrName>
                                            </p:attrNameLst>
                                          </p:cBhvr>
                                          <p:tavLst>
                                            <p:tav tm="0">
                                              <p:val>
                                                <p:strVal val="0-#ppt_h/2"/>
                                              </p:val>
                                            </p:tav>
                                            <p:tav tm="100000">
                                              <p:val>
                                                <p:strVal val="#ppt_y"/>
                                              </p:val>
                                            </p:tav>
                                          </p:tavLst>
                                        </p:anim>
                                      </p:childTnLst>
                                    </p:cTn>
                                  </p:par>
                                </p:childTnLst>
                              </p:cTn>
                            </p:par>
                            <p:par>
                              <p:cTn id="13" fill="hold">
                                <p:stCondLst>
                                  <p:cond delay="1000"/>
                                </p:stCondLst>
                                <p:childTnLst>
                                  <p:par>
                                    <p:cTn id="14" presetID="22" presetClass="entr" presetSubtype="2" fill="hold" grpId="0" nodeType="afterEffect">
                                      <p:stCondLst>
                                        <p:cond delay="0"/>
                                      </p:stCondLst>
                                      <p:childTnLst>
                                        <p:set>
                                          <p:cBhvr>
                                            <p:cTn id="15" dur="1" fill="hold">
                                              <p:stCondLst>
                                                <p:cond delay="0"/>
                                              </p:stCondLst>
                                            </p:cTn>
                                            <p:tgtEl>
                                              <p:spTgt spid="44"/>
                                            </p:tgtEl>
                                            <p:attrNameLst>
                                              <p:attrName>style.visibility</p:attrName>
                                            </p:attrNameLst>
                                          </p:cBhvr>
                                          <p:to>
                                            <p:strVal val="visible"/>
                                          </p:to>
                                        </p:set>
                                        <p:animEffect transition="in" filter="wipe(right)">
                                          <p:cBhvr>
                                            <p:cTn id="16" dur="500"/>
                                            <p:tgtEl>
                                              <p:spTgt spid="44"/>
                                            </p:tgtEl>
                                          </p:cBhvr>
                                        </p:animEffect>
                                      </p:childTnLst>
                                    </p:cTn>
                                  </p:par>
                                  <p:par>
                                    <p:cTn id="17" presetID="22" presetClass="entr" presetSubtype="2" fill="hold" grpId="0" nodeType="withEffect">
                                      <p:stCondLst>
                                        <p:cond delay="0"/>
                                      </p:stCondLst>
                                      <p:childTnLst>
                                        <p:set>
                                          <p:cBhvr>
                                            <p:cTn id="18" dur="1" fill="hold">
                                              <p:stCondLst>
                                                <p:cond delay="0"/>
                                              </p:stCondLst>
                                            </p:cTn>
                                            <p:tgtEl>
                                              <p:spTgt spid="45"/>
                                            </p:tgtEl>
                                            <p:attrNameLst>
                                              <p:attrName>style.visibility</p:attrName>
                                            </p:attrNameLst>
                                          </p:cBhvr>
                                          <p:to>
                                            <p:strVal val="visible"/>
                                          </p:to>
                                        </p:set>
                                        <p:animEffect transition="in" filter="wipe(right)">
                                          <p:cBhvr>
                                            <p:cTn id="19" dur="500"/>
                                            <p:tgtEl>
                                              <p:spTgt spid="45"/>
                                            </p:tgtEl>
                                          </p:cBhvr>
                                        </p:animEffect>
                                      </p:childTnLst>
                                    </p:cTn>
                                  </p:par>
                                </p:childTnLst>
                              </p:cTn>
                            </p:par>
                            <p:par>
                              <p:cTn id="20" fill="hold">
                                <p:stCondLst>
                                  <p:cond delay="1500"/>
                                </p:stCondLst>
                                <p:childTnLst>
                                  <p:par>
                                    <p:cTn id="21" presetID="2" presetClass="entr" presetSubtype="1" fill="hold" grpId="0" nodeType="afterEffect">
                                      <p:stCondLst>
                                        <p:cond delay="0"/>
                                      </p:stCondLst>
                                      <p:childTnLst>
                                        <p:set>
                                          <p:cBhvr>
                                            <p:cTn id="22" dur="1" fill="hold">
                                              <p:stCondLst>
                                                <p:cond delay="0"/>
                                              </p:stCondLst>
                                            </p:cTn>
                                            <p:tgtEl>
                                              <p:spTgt spid="53"/>
                                            </p:tgtEl>
                                            <p:attrNameLst>
                                              <p:attrName>style.visibility</p:attrName>
                                            </p:attrNameLst>
                                          </p:cBhvr>
                                          <p:to>
                                            <p:strVal val="visible"/>
                                          </p:to>
                                        </p:set>
                                        <p:anim calcmode="lin" valueType="num">
                                          <p:cBhvr additive="base">
                                            <p:cTn id="23" dur="500" fill="hold"/>
                                            <p:tgtEl>
                                              <p:spTgt spid="53"/>
                                            </p:tgtEl>
                                            <p:attrNameLst>
                                              <p:attrName>ppt_x</p:attrName>
                                            </p:attrNameLst>
                                          </p:cBhvr>
                                          <p:tavLst>
                                            <p:tav tm="0">
                                              <p:val>
                                                <p:strVal val="#ppt_x"/>
                                              </p:val>
                                            </p:tav>
                                            <p:tav tm="100000">
                                              <p:val>
                                                <p:strVal val="#ppt_x"/>
                                              </p:val>
                                            </p:tav>
                                          </p:tavLst>
                                        </p:anim>
                                        <p:anim calcmode="lin" valueType="num">
                                          <p:cBhvr additive="base">
                                            <p:cTn id="24" dur="500" fill="hold"/>
                                            <p:tgtEl>
                                              <p:spTgt spid="53"/>
                                            </p:tgtEl>
                                            <p:attrNameLst>
                                              <p:attrName>ppt_y</p:attrName>
                                            </p:attrNameLst>
                                          </p:cBhvr>
                                          <p:tavLst>
                                            <p:tav tm="0">
                                              <p:val>
                                                <p:strVal val="0-#ppt_h/2"/>
                                              </p:val>
                                            </p:tav>
                                            <p:tav tm="100000">
                                              <p:val>
                                                <p:strVal val="#ppt_y"/>
                                              </p:val>
                                            </p:tav>
                                          </p:tavLst>
                                        </p:anim>
                                      </p:childTnLst>
                                    </p:cTn>
                                  </p:par>
                                </p:childTnLst>
                              </p:cTn>
                            </p:par>
                            <p:par>
                              <p:cTn id="25" fill="hold">
                                <p:stCondLst>
                                  <p:cond delay="2000"/>
                                </p:stCondLst>
                                <p:childTnLst>
                                  <p:par>
                                    <p:cTn id="26" presetID="22" presetClass="entr" presetSubtype="8" fill="hold" grpId="0" nodeType="afterEffect">
                                      <p:stCondLst>
                                        <p:cond delay="0"/>
                                      </p:stCondLst>
                                      <p:iterate type="lt">
                                        <p:tmPct val="30000"/>
                                      </p:iterate>
                                      <p:childTnLst>
                                        <p:set>
                                          <p:cBhvr>
                                            <p:cTn id="27" dur="1" fill="hold">
                                              <p:stCondLst>
                                                <p:cond delay="0"/>
                                              </p:stCondLst>
                                            </p:cTn>
                                            <p:tgtEl>
                                              <p:spTgt spid="52"/>
                                            </p:tgtEl>
                                            <p:attrNameLst>
                                              <p:attrName>style.visibility</p:attrName>
                                            </p:attrNameLst>
                                          </p:cBhvr>
                                          <p:to>
                                            <p:strVal val="visible"/>
                                          </p:to>
                                        </p:set>
                                        <p:animEffect transition="in" filter="wipe(left)">
                                          <p:cBhvr>
                                            <p:cTn id="28" dur="100"/>
                                            <p:tgtEl>
                                              <p:spTgt spid="52"/>
                                            </p:tgtEl>
                                          </p:cBhvr>
                                        </p:animEffect>
                                      </p:childTnLst>
                                    </p:cTn>
                                  </p:par>
                                  <p:par>
                                    <p:cTn id="29" presetID="36" presetClass="emph" presetSubtype="0" fill="hold" grpId="1" nodeType="withEffect">
                                      <p:stCondLst>
                                        <p:cond delay="0"/>
                                      </p:stCondLst>
                                      <p:iterate type="lt">
                                        <p:tmPct val="30000"/>
                                      </p:iterate>
                                      <p:childTnLst>
                                        <p:animScale>
                                          <p:cBhvr>
                                            <p:cTn id="30" dur="50" autoRev="1" fill="hold">
                                              <p:stCondLst>
                                                <p:cond delay="0"/>
                                              </p:stCondLst>
                                            </p:cTn>
                                            <p:tgtEl>
                                              <p:spTgt spid="52"/>
                                            </p:tgtEl>
                                          </p:cBhvr>
                                          <p:to x="80000" y="100000"/>
                                        </p:animScale>
                                        <p:anim by="(#ppt_w*0.10)" calcmode="lin" valueType="num">
                                          <p:cBhvr>
                                            <p:cTn id="31" dur="50" autoRev="1" fill="hold">
                                              <p:stCondLst>
                                                <p:cond delay="0"/>
                                              </p:stCondLst>
                                            </p:cTn>
                                            <p:tgtEl>
                                              <p:spTgt spid="52"/>
                                            </p:tgtEl>
                                            <p:attrNameLst>
                                              <p:attrName>ppt_x</p:attrName>
                                            </p:attrNameLst>
                                          </p:cBhvr>
                                        </p:anim>
                                        <p:anim by="(-#ppt_w*0.10)" calcmode="lin" valueType="num">
                                          <p:cBhvr>
                                            <p:cTn id="32" dur="50" autoRev="1" fill="hold">
                                              <p:stCondLst>
                                                <p:cond delay="0"/>
                                              </p:stCondLst>
                                            </p:cTn>
                                            <p:tgtEl>
                                              <p:spTgt spid="52"/>
                                            </p:tgtEl>
                                            <p:attrNameLst>
                                              <p:attrName>ppt_y</p:attrName>
                                            </p:attrNameLst>
                                          </p:cBhvr>
                                        </p:anim>
                                        <p:animRot by="-480000">
                                          <p:cBhvr>
                                            <p:cTn id="33" dur="50" autoRev="1" fill="hold">
                                              <p:stCondLst>
                                                <p:cond delay="0"/>
                                              </p:stCondLst>
                                            </p:cTn>
                                            <p:tgtEl>
                                              <p:spTgt spid="52"/>
                                            </p:tgtEl>
                                            <p:attrNameLst>
                                              <p:attrName>r</p:attrName>
                                            </p:attrNameLst>
                                          </p:cBhvr>
                                        </p:animRot>
                                      </p:childTnLst>
                                    </p:cTn>
                                  </p:par>
                                </p:childTnLst>
                              </p:cTn>
                            </p:par>
                            <p:par>
                              <p:cTn id="34" fill="hold">
                                <p:stCondLst>
                                  <p:cond delay="2519"/>
                                </p:stCondLst>
                                <p:childTnLst>
                                  <p:par>
                                    <p:cTn id="35" presetID="22" presetClass="entr" presetSubtype="1" fill="hold" grpId="0" nodeType="afterEffect">
                                      <p:stCondLst>
                                        <p:cond delay="0"/>
                                      </p:stCondLst>
                                      <p:childTnLst>
                                        <p:set>
                                          <p:cBhvr>
                                            <p:cTn id="36" dur="1" fill="hold">
                                              <p:stCondLst>
                                                <p:cond delay="0"/>
                                              </p:stCondLst>
                                            </p:cTn>
                                            <p:tgtEl>
                                              <p:spTgt spid="47"/>
                                            </p:tgtEl>
                                            <p:attrNameLst>
                                              <p:attrName>style.visibility</p:attrName>
                                            </p:attrNameLst>
                                          </p:cBhvr>
                                          <p:to>
                                            <p:strVal val="visible"/>
                                          </p:to>
                                        </p:set>
                                        <p:animEffect transition="in" filter="wipe(up)">
                                          <p:cBhvr>
                                            <p:cTn id="37" dur="500"/>
                                            <p:tgtEl>
                                              <p:spTgt spid="47"/>
                                            </p:tgtEl>
                                          </p:cBhvr>
                                        </p:animEffect>
                                      </p:childTnLst>
                                    </p:cTn>
                                  </p:par>
                                  <p:par>
                                    <p:cTn id="38" presetID="22" presetClass="entr" presetSubtype="1" fill="hold" grpId="0" nodeType="withEffect">
                                      <p:stCondLst>
                                        <p:cond delay="0"/>
                                      </p:stCondLst>
                                      <p:childTnLst>
                                        <p:set>
                                          <p:cBhvr>
                                            <p:cTn id="39" dur="1" fill="hold">
                                              <p:stCondLst>
                                                <p:cond delay="0"/>
                                              </p:stCondLst>
                                            </p:cTn>
                                            <p:tgtEl>
                                              <p:spTgt spid="46"/>
                                            </p:tgtEl>
                                            <p:attrNameLst>
                                              <p:attrName>style.visibility</p:attrName>
                                            </p:attrNameLst>
                                          </p:cBhvr>
                                          <p:to>
                                            <p:strVal val="visible"/>
                                          </p:to>
                                        </p:set>
                                        <p:animEffect transition="in" filter="wipe(up)">
                                          <p:cBhvr>
                                            <p:cTn id="40" dur="500"/>
                                            <p:tgtEl>
                                              <p:spTgt spid="46"/>
                                            </p:tgtEl>
                                          </p:cBhvr>
                                        </p:animEffect>
                                      </p:childTnLst>
                                    </p:cTn>
                                  </p:par>
                                </p:childTnLst>
                              </p:cTn>
                            </p:par>
                            <p:par>
                              <p:cTn id="41" fill="hold">
                                <p:stCondLst>
                                  <p:cond delay="3019"/>
                                </p:stCondLst>
                                <p:childTnLst>
                                  <p:par>
                                    <p:cTn id="42" presetID="2" presetClass="entr" presetSubtype="1" fill="hold" grpId="0" nodeType="afterEffect">
                                      <p:stCondLst>
                                        <p:cond delay="0"/>
                                      </p:stCondLst>
                                      <p:childTnLst>
                                        <p:set>
                                          <p:cBhvr>
                                            <p:cTn id="43" dur="1" fill="hold">
                                              <p:stCondLst>
                                                <p:cond delay="0"/>
                                              </p:stCondLst>
                                            </p:cTn>
                                            <p:tgtEl>
                                              <p:spTgt spid="54"/>
                                            </p:tgtEl>
                                            <p:attrNameLst>
                                              <p:attrName>style.visibility</p:attrName>
                                            </p:attrNameLst>
                                          </p:cBhvr>
                                          <p:to>
                                            <p:strVal val="visible"/>
                                          </p:to>
                                        </p:set>
                                        <p:anim calcmode="lin" valueType="num">
                                          <p:cBhvr additive="base">
                                            <p:cTn id="44" dur="500" fill="hold"/>
                                            <p:tgtEl>
                                              <p:spTgt spid="54"/>
                                            </p:tgtEl>
                                            <p:attrNameLst>
                                              <p:attrName>ppt_x</p:attrName>
                                            </p:attrNameLst>
                                          </p:cBhvr>
                                          <p:tavLst>
                                            <p:tav tm="0">
                                              <p:val>
                                                <p:strVal val="#ppt_x"/>
                                              </p:val>
                                            </p:tav>
                                            <p:tav tm="100000">
                                              <p:val>
                                                <p:strVal val="#ppt_x"/>
                                              </p:val>
                                            </p:tav>
                                          </p:tavLst>
                                        </p:anim>
                                        <p:anim calcmode="lin" valueType="num">
                                          <p:cBhvr additive="base">
                                            <p:cTn id="45" dur="500" fill="hold"/>
                                            <p:tgtEl>
                                              <p:spTgt spid="54"/>
                                            </p:tgtEl>
                                            <p:attrNameLst>
                                              <p:attrName>ppt_y</p:attrName>
                                            </p:attrNameLst>
                                          </p:cBhvr>
                                          <p:tavLst>
                                            <p:tav tm="0">
                                              <p:val>
                                                <p:strVal val="0-#ppt_h/2"/>
                                              </p:val>
                                            </p:tav>
                                            <p:tav tm="100000">
                                              <p:val>
                                                <p:strVal val="#ppt_y"/>
                                              </p:val>
                                            </p:tav>
                                          </p:tavLst>
                                        </p:anim>
                                      </p:childTnLst>
                                    </p:cTn>
                                  </p:par>
                                </p:childTnLst>
                              </p:cTn>
                            </p:par>
                            <p:par>
                              <p:cTn id="46" fill="hold">
                                <p:stCondLst>
                                  <p:cond delay="3519"/>
                                </p:stCondLst>
                                <p:childTnLst>
                                  <p:par>
                                    <p:cTn id="47" presetID="22" presetClass="entr" presetSubtype="8" fill="hold" grpId="0" nodeType="afterEffect">
                                      <p:stCondLst>
                                        <p:cond delay="0"/>
                                      </p:stCondLst>
                                      <p:childTnLst>
                                        <p:set>
                                          <p:cBhvr>
                                            <p:cTn id="48" dur="1" fill="hold">
                                              <p:stCondLst>
                                                <p:cond delay="0"/>
                                              </p:stCondLst>
                                            </p:cTn>
                                            <p:tgtEl>
                                              <p:spTgt spid="40"/>
                                            </p:tgtEl>
                                            <p:attrNameLst>
                                              <p:attrName>style.visibility</p:attrName>
                                            </p:attrNameLst>
                                          </p:cBhvr>
                                          <p:to>
                                            <p:strVal val="visible"/>
                                          </p:to>
                                        </p:set>
                                        <p:animEffect transition="in" filter="wipe(left)">
                                          <p:cBhvr>
                                            <p:cTn id="49" dur="500"/>
                                            <p:tgtEl>
                                              <p:spTgt spid="40"/>
                                            </p:tgtEl>
                                          </p:cBhvr>
                                        </p:animEffect>
                                      </p:childTnLst>
                                    </p:cTn>
                                  </p:par>
                                  <p:par>
                                    <p:cTn id="50" presetID="22" presetClass="entr" presetSubtype="8" fill="hold" grpId="0" nodeType="withEffect">
                                      <p:stCondLst>
                                        <p:cond delay="0"/>
                                      </p:stCondLst>
                                      <p:childTnLst>
                                        <p:set>
                                          <p:cBhvr>
                                            <p:cTn id="51" dur="1" fill="hold">
                                              <p:stCondLst>
                                                <p:cond delay="0"/>
                                              </p:stCondLst>
                                            </p:cTn>
                                            <p:tgtEl>
                                              <p:spTgt spid="41"/>
                                            </p:tgtEl>
                                            <p:attrNameLst>
                                              <p:attrName>style.visibility</p:attrName>
                                            </p:attrNameLst>
                                          </p:cBhvr>
                                          <p:to>
                                            <p:strVal val="visible"/>
                                          </p:to>
                                        </p:set>
                                        <p:animEffect transition="in" filter="wipe(left)">
                                          <p:cBhvr>
                                            <p:cTn id="52" dur="500"/>
                                            <p:tgtEl>
                                              <p:spTgt spid="41"/>
                                            </p:tgtEl>
                                          </p:cBhvr>
                                        </p:animEffect>
                                      </p:childTnLst>
                                    </p:cTn>
                                  </p:par>
                                </p:childTnLst>
                              </p:cTn>
                            </p:par>
                            <p:par>
                              <p:cTn id="53" fill="hold">
                                <p:stCondLst>
                                  <p:cond delay="4019"/>
                                </p:stCondLst>
                                <p:childTnLst>
                                  <p:par>
                                    <p:cTn id="54" presetID="2" presetClass="entr" presetSubtype="1" fill="hold" grpId="0" nodeType="afterEffect">
                                      <p:stCondLst>
                                        <p:cond delay="0"/>
                                      </p:stCondLst>
                                      <p:childTnLst>
                                        <p:set>
                                          <p:cBhvr>
                                            <p:cTn id="55" dur="1" fill="hold">
                                              <p:stCondLst>
                                                <p:cond delay="0"/>
                                              </p:stCondLst>
                                            </p:cTn>
                                            <p:tgtEl>
                                              <p:spTgt spid="56"/>
                                            </p:tgtEl>
                                            <p:attrNameLst>
                                              <p:attrName>style.visibility</p:attrName>
                                            </p:attrNameLst>
                                          </p:cBhvr>
                                          <p:to>
                                            <p:strVal val="visible"/>
                                          </p:to>
                                        </p:set>
                                        <p:anim calcmode="lin" valueType="num">
                                          <p:cBhvr additive="base">
                                            <p:cTn id="56" dur="500" fill="hold"/>
                                            <p:tgtEl>
                                              <p:spTgt spid="56"/>
                                            </p:tgtEl>
                                            <p:attrNameLst>
                                              <p:attrName>ppt_x</p:attrName>
                                            </p:attrNameLst>
                                          </p:cBhvr>
                                          <p:tavLst>
                                            <p:tav tm="0">
                                              <p:val>
                                                <p:strVal val="#ppt_x"/>
                                              </p:val>
                                            </p:tav>
                                            <p:tav tm="100000">
                                              <p:val>
                                                <p:strVal val="#ppt_x"/>
                                              </p:val>
                                            </p:tav>
                                          </p:tavLst>
                                        </p:anim>
                                        <p:anim calcmode="lin" valueType="num">
                                          <p:cBhvr additive="base">
                                            <p:cTn id="57" dur="500" fill="hold"/>
                                            <p:tgtEl>
                                              <p:spTgt spid="56"/>
                                            </p:tgtEl>
                                            <p:attrNameLst>
                                              <p:attrName>ppt_y</p:attrName>
                                            </p:attrNameLst>
                                          </p:cBhvr>
                                          <p:tavLst>
                                            <p:tav tm="0">
                                              <p:val>
                                                <p:strVal val="0-#ppt_h/2"/>
                                              </p:val>
                                            </p:tav>
                                            <p:tav tm="100000">
                                              <p:val>
                                                <p:strVal val="#ppt_y"/>
                                              </p:val>
                                            </p:tav>
                                          </p:tavLst>
                                        </p:anim>
                                      </p:childTnLst>
                                    </p:cTn>
                                  </p:par>
                                </p:childTnLst>
                              </p:cTn>
                            </p:par>
                            <p:par>
                              <p:cTn id="58" fill="hold">
                                <p:stCondLst>
                                  <p:cond delay="4519"/>
                                </p:stCondLst>
                                <p:childTnLst>
                                  <p:par>
                                    <p:cTn id="59" presetID="22" presetClass="entr" presetSubtype="8" fill="hold" grpId="0" nodeType="afterEffect">
                                      <p:stCondLst>
                                        <p:cond delay="0"/>
                                      </p:stCondLst>
                                      <p:iterate type="lt">
                                        <p:tmPct val="30000"/>
                                      </p:iterate>
                                      <p:childTnLst>
                                        <p:set>
                                          <p:cBhvr>
                                            <p:cTn id="60" dur="1" fill="hold">
                                              <p:stCondLst>
                                                <p:cond delay="0"/>
                                              </p:stCondLst>
                                            </p:cTn>
                                            <p:tgtEl>
                                              <p:spTgt spid="55"/>
                                            </p:tgtEl>
                                            <p:attrNameLst>
                                              <p:attrName>style.visibility</p:attrName>
                                            </p:attrNameLst>
                                          </p:cBhvr>
                                          <p:to>
                                            <p:strVal val="visible"/>
                                          </p:to>
                                        </p:set>
                                        <p:animEffect transition="in" filter="wipe(left)">
                                          <p:cBhvr>
                                            <p:cTn id="61" dur="100"/>
                                            <p:tgtEl>
                                              <p:spTgt spid="55"/>
                                            </p:tgtEl>
                                          </p:cBhvr>
                                        </p:animEffect>
                                      </p:childTnLst>
                                    </p:cTn>
                                  </p:par>
                                  <p:par>
                                    <p:cTn id="62" presetID="36" presetClass="emph" presetSubtype="0" fill="hold" grpId="1" nodeType="withEffect">
                                      <p:stCondLst>
                                        <p:cond delay="0"/>
                                      </p:stCondLst>
                                      <p:iterate type="lt">
                                        <p:tmPct val="30000"/>
                                      </p:iterate>
                                      <p:childTnLst>
                                        <p:animScale>
                                          <p:cBhvr>
                                            <p:cTn id="63" dur="50" autoRev="1" fill="hold">
                                              <p:stCondLst>
                                                <p:cond delay="0"/>
                                              </p:stCondLst>
                                            </p:cTn>
                                            <p:tgtEl>
                                              <p:spTgt spid="55"/>
                                            </p:tgtEl>
                                          </p:cBhvr>
                                          <p:to x="80000" y="100000"/>
                                        </p:animScale>
                                        <p:anim by="(#ppt_w*0.10)" calcmode="lin" valueType="num">
                                          <p:cBhvr>
                                            <p:cTn id="64" dur="50" autoRev="1" fill="hold">
                                              <p:stCondLst>
                                                <p:cond delay="0"/>
                                              </p:stCondLst>
                                            </p:cTn>
                                            <p:tgtEl>
                                              <p:spTgt spid="55"/>
                                            </p:tgtEl>
                                            <p:attrNameLst>
                                              <p:attrName>ppt_x</p:attrName>
                                            </p:attrNameLst>
                                          </p:cBhvr>
                                        </p:anim>
                                        <p:anim by="(-#ppt_w*0.10)" calcmode="lin" valueType="num">
                                          <p:cBhvr>
                                            <p:cTn id="65" dur="50" autoRev="1" fill="hold">
                                              <p:stCondLst>
                                                <p:cond delay="0"/>
                                              </p:stCondLst>
                                            </p:cTn>
                                            <p:tgtEl>
                                              <p:spTgt spid="55"/>
                                            </p:tgtEl>
                                            <p:attrNameLst>
                                              <p:attrName>ppt_y</p:attrName>
                                            </p:attrNameLst>
                                          </p:cBhvr>
                                        </p:anim>
                                        <p:animRot by="-480000">
                                          <p:cBhvr>
                                            <p:cTn id="66" dur="50" autoRev="1" fill="hold">
                                              <p:stCondLst>
                                                <p:cond delay="0"/>
                                              </p:stCondLst>
                                            </p:cTn>
                                            <p:tgtEl>
                                              <p:spTgt spid="55"/>
                                            </p:tgtEl>
                                            <p:attrNameLst>
                                              <p:attrName>r</p:attrName>
                                            </p:attrNameLst>
                                          </p:cBhvr>
                                        </p:animRot>
                                      </p:childTnLst>
                                    </p:cTn>
                                  </p:par>
                                </p:childTnLst>
                              </p:cTn>
                            </p:par>
                            <p:par>
                              <p:cTn id="67" fill="hold">
                                <p:stCondLst>
                                  <p:cond delay="4949"/>
                                </p:stCondLst>
                                <p:childTnLst>
                                  <p:par>
                                    <p:cTn id="68" presetID="22" presetClass="entr" presetSubtype="1" fill="hold" grpId="0" nodeType="afterEffect">
                                      <p:stCondLst>
                                        <p:cond delay="0"/>
                                      </p:stCondLst>
                                      <p:childTnLst>
                                        <p:set>
                                          <p:cBhvr>
                                            <p:cTn id="69" dur="1" fill="hold">
                                              <p:stCondLst>
                                                <p:cond delay="0"/>
                                              </p:stCondLst>
                                            </p:cTn>
                                            <p:tgtEl>
                                              <p:spTgt spid="43"/>
                                            </p:tgtEl>
                                            <p:attrNameLst>
                                              <p:attrName>style.visibility</p:attrName>
                                            </p:attrNameLst>
                                          </p:cBhvr>
                                          <p:to>
                                            <p:strVal val="visible"/>
                                          </p:to>
                                        </p:set>
                                        <p:animEffect transition="in" filter="wipe(up)">
                                          <p:cBhvr>
                                            <p:cTn id="70" dur="500"/>
                                            <p:tgtEl>
                                              <p:spTgt spid="43"/>
                                            </p:tgtEl>
                                          </p:cBhvr>
                                        </p:animEffect>
                                      </p:childTnLst>
                                    </p:cTn>
                                  </p:par>
                                  <p:par>
                                    <p:cTn id="71" presetID="22" presetClass="entr" presetSubtype="1" fill="hold" grpId="0" nodeType="withEffect">
                                      <p:stCondLst>
                                        <p:cond delay="0"/>
                                      </p:stCondLst>
                                      <p:childTnLst>
                                        <p:set>
                                          <p:cBhvr>
                                            <p:cTn id="72" dur="1" fill="hold">
                                              <p:stCondLst>
                                                <p:cond delay="0"/>
                                              </p:stCondLst>
                                            </p:cTn>
                                            <p:tgtEl>
                                              <p:spTgt spid="42"/>
                                            </p:tgtEl>
                                            <p:attrNameLst>
                                              <p:attrName>style.visibility</p:attrName>
                                            </p:attrNameLst>
                                          </p:cBhvr>
                                          <p:to>
                                            <p:strVal val="visible"/>
                                          </p:to>
                                        </p:set>
                                        <p:animEffect transition="in" filter="wipe(up)">
                                          <p:cBhvr>
                                            <p:cTn id="73" dur="500"/>
                                            <p:tgtEl>
                                              <p:spTgt spid="42"/>
                                            </p:tgtEl>
                                          </p:cBhvr>
                                        </p:animEffect>
                                      </p:childTnLst>
                                    </p:cTn>
                                  </p:par>
                                </p:childTnLst>
                              </p:cTn>
                            </p:par>
                            <p:par>
                              <p:cTn id="74" fill="hold">
                                <p:stCondLst>
                                  <p:cond delay="5449"/>
                                </p:stCondLst>
                                <p:childTnLst>
                                  <p:par>
                                    <p:cTn id="75" presetID="2" presetClass="entr" presetSubtype="1" fill="hold" grpId="0" nodeType="afterEffect">
                                      <p:stCondLst>
                                        <p:cond delay="0"/>
                                      </p:stCondLst>
                                      <p:childTnLst>
                                        <p:set>
                                          <p:cBhvr>
                                            <p:cTn id="76" dur="1" fill="hold">
                                              <p:stCondLst>
                                                <p:cond delay="0"/>
                                              </p:stCondLst>
                                            </p:cTn>
                                            <p:tgtEl>
                                              <p:spTgt spid="57"/>
                                            </p:tgtEl>
                                            <p:attrNameLst>
                                              <p:attrName>style.visibility</p:attrName>
                                            </p:attrNameLst>
                                          </p:cBhvr>
                                          <p:to>
                                            <p:strVal val="visible"/>
                                          </p:to>
                                        </p:set>
                                        <p:anim calcmode="lin" valueType="num">
                                          <p:cBhvr additive="base">
                                            <p:cTn id="77" dur="500" fill="hold"/>
                                            <p:tgtEl>
                                              <p:spTgt spid="57"/>
                                            </p:tgtEl>
                                            <p:attrNameLst>
                                              <p:attrName>ppt_x</p:attrName>
                                            </p:attrNameLst>
                                          </p:cBhvr>
                                          <p:tavLst>
                                            <p:tav tm="0">
                                              <p:val>
                                                <p:strVal val="#ppt_x"/>
                                              </p:val>
                                            </p:tav>
                                            <p:tav tm="100000">
                                              <p:val>
                                                <p:strVal val="#ppt_x"/>
                                              </p:val>
                                            </p:tav>
                                          </p:tavLst>
                                        </p:anim>
                                        <p:anim calcmode="lin" valueType="num">
                                          <p:cBhvr additive="base">
                                            <p:cTn id="78" dur="500" fill="hold"/>
                                            <p:tgtEl>
                                              <p:spTgt spid="57"/>
                                            </p:tgtEl>
                                            <p:attrNameLst>
                                              <p:attrName>ppt_y</p:attrName>
                                            </p:attrNameLst>
                                          </p:cBhvr>
                                          <p:tavLst>
                                            <p:tav tm="0">
                                              <p:val>
                                                <p:strVal val="0-#ppt_h/2"/>
                                              </p:val>
                                            </p:tav>
                                            <p:tav tm="100000">
                                              <p:val>
                                                <p:strVal val="#ppt_y"/>
                                              </p:val>
                                            </p:tav>
                                          </p:tavLst>
                                        </p:anim>
                                      </p:childTnLst>
                                    </p:cTn>
                                  </p:par>
                                </p:childTnLst>
                              </p:cTn>
                            </p:par>
                            <p:par>
                              <p:cTn id="79" fill="hold">
                                <p:stCondLst>
                                  <p:cond delay="5949"/>
                                </p:stCondLst>
                                <p:childTnLst>
                                  <p:par>
                                    <p:cTn id="80" presetID="22" presetClass="entr" presetSubtype="2" fill="hold" grpId="0" nodeType="afterEffect">
                                      <p:stCondLst>
                                        <p:cond delay="0"/>
                                      </p:stCondLst>
                                      <p:childTnLst>
                                        <p:set>
                                          <p:cBhvr>
                                            <p:cTn id="81" dur="1" fill="hold">
                                              <p:stCondLst>
                                                <p:cond delay="0"/>
                                              </p:stCondLst>
                                            </p:cTn>
                                            <p:tgtEl>
                                              <p:spTgt spid="38"/>
                                            </p:tgtEl>
                                            <p:attrNameLst>
                                              <p:attrName>style.visibility</p:attrName>
                                            </p:attrNameLst>
                                          </p:cBhvr>
                                          <p:to>
                                            <p:strVal val="visible"/>
                                          </p:to>
                                        </p:set>
                                        <p:animEffect transition="in" filter="wipe(right)">
                                          <p:cBhvr>
                                            <p:cTn id="82" dur="500"/>
                                            <p:tgtEl>
                                              <p:spTgt spid="38"/>
                                            </p:tgtEl>
                                          </p:cBhvr>
                                        </p:animEffect>
                                      </p:childTnLst>
                                    </p:cTn>
                                  </p:par>
                                  <p:par>
                                    <p:cTn id="83" presetID="22" presetClass="entr" presetSubtype="2" fill="hold" grpId="0" nodeType="withEffect">
                                      <p:stCondLst>
                                        <p:cond delay="0"/>
                                      </p:stCondLst>
                                      <p:childTnLst>
                                        <p:set>
                                          <p:cBhvr>
                                            <p:cTn id="84" dur="1" fill="hold">
                                              <p:stCondLst>
                                                <p:cond delay="0"/>
                                              </p:stCondLst>
                                            </p:cTn>
                                            <p:tgtEl>
                                              <p:spTgt spid="39"/>
                                            </p:tgtEl>
                                            <p:attrNameLst>
                                              <p:attrName>style.visibility</p:attrName>
                                            </p:attrNameLst>
                                          </p:cBhvr>
                                          <p:to>
                                            <p:strVal val="visible"/>
                                          </p:to>
                                        </p:set>
                                        <p:animEffect transition="in" filter="wipe(right)">
                                          <p:cBhvr>
                                            <p:cTn id="85" dur="500"/>
                                            <p:tgtEl>
                                              <p:spTgt spid="39"/>
                                            </p:tgtEl>
                                          </p:cBhvr>
                                        </p:animEffect>
                                      </p:childTnLst>
                                    </p:cTn>
                                  </p:par>
                                </p:childTnLst>
                              </p:cTn>
                            </p:par>
                            <p:par>
                              <p:cTn id="86" fill="hold">
                                <p:stCondLst>
                                  <p:cond delay="6449"/>
                                </p:stCondLst>
                                <p:childTnLst>
                                  <p:par>
                                    <p:cTn id="87" presetID="22" presetClass="entr" presetSubtype="8" fill="hold" grpId="0" nodeType="afterEffect">
                                      <p:stCondLst>
                                        <p:cond delay="0"/>
                                      </p:stCondLst>
                                      <p:iterate type="lt">
                                        <p:tmPct val="30000"/>
                                      </p:iterate>
                                      <p:childTnLst>
                                        <p:set>
                                          <p:cBhvr>
                                            <p:cTn id="88" dur="1" fill="hold">
                                              <p:stCondLst>
                                                <p:cond delay="0"/>
                                              </p:stCondLst>
                                            </p:cTn>
                                            <p:tgtEl>
                                              <p:spTgt spid="58"/>
                                            </p:tgtEl>
                                            <p:attrNameLst>
                                              <p:attrName>style.visibility</p:attrName>
                                            </p:attrNameLst>
                                          </p:cBhvr>
                                          <p:to>
                                            <p:strVal val="visible"/>
                                          </p:to>
                                        </p:set>
                                        <p:animEffect transition="in" filter="wipe(left)">
                                          <p:cBhvr>
                                            <p:cTn id="89" dur="100"/>
                                            <p:tgtEl>
                                              <p:spTgt spid="58"/>
                                            </p:tgtEl>
                                          </p:cBhvr>
                                        </p:animEffect>
                                      </p:childTnLst>
                                    </p:cTn>
                                  </p:par>
                                  <p:par>
                                    <p:cTn id="90" presetID="36" presetClass="emph" presetSubtype="0" fill="hold" grpId="1" nodeType="withEffect">
                                      <p:stCondLst>
                                        <p:cond delay="0"/>
                                      </p:stCondLst>
                                      <p:iterate type="lt">
                                        <p:tmPct val="30000"/>
                                      </p:iterate>
                                      <p:childTnLst>
                                        <p:animScale>
                                          <p:cBhvr>
                                            <p:cTn id="91" dur="50" autoRev="1" fill="hold">
                                              <p:stCondLst>
                                                <p:cond delay="0"/>
                                              </p:stCondLst>
                                            </p:cTn>
                                            <p:tgtEl>
                                              <p:spTgt spid="58"/>
                                            </p:tgtEl>
                                          </p:cBhvr>
                                          <p:to x="80000" y="100000"/>
                                        </p:animScale>
                                        <p:anim by="(#ppt_w*0.10)" calcmode="lin" valueType="num">
                                          <p:cBhvr>
                                            <p:cTn id="92" dur="50" autoRev="1" fill="hold">
                                              <p:stCondLst>
                                                <p:cond delay="0"/>
                                              </p:stCondLst>
                                            </p:cTn>
                                            <p:tgtEl>
                                              <p:spTgt spid="58"/>
                                            </p:tgtEl>
                                            <p:attrNameLst>
                                              <p:attrName>ppt_x</p:attrName>
                                            </p:attrNameLst>
                                          </p:cBhvr>
                                        </p:anim>
                                        <p:anim by="(-#ppt_w*0.10)" calcmode="lin" valueType="num">
                                          <p:cBhvr>
                                            <p:cTn id="93" dur="50" autoRev="1" fill="hold">
                                              <p:stCondLst>
                                                <p:cond delay="0"/>
                                              </p:stCondLst>
                                            </p:cTn>
                                            <p:tgtEl>
                                              <p:spTgt spid="58"/>
                                            </p:tgtEl>
                                            <p:attrNameLst>
                                              <p:attrName>ppt_y</p:attrName>
                                            </p:attrNameLst>
                                          </p:cBhvr>
                                        </p:anim>
                                        <p:animRot by="-480000">
                                          <p:cBhvr>
                                            <p:cTn id="94" dur="50" autoRev="1" fill="hold">
                                              <p:stCondLst>
                                                <p:cond delay="0"/>
                                              </p:stCondLst>
                                            </p:cTn>
                                            <p:tgtEl>
                                              <p:spTgt spid="5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52" grpId="0"/>
          <p:bldP spid="52" grpId="1"/>
          <p:bldP spid="53" grpId="0" animBg="1"/>
          <p:bldP spid="54" grpId="0" animBg="1"/>
          <p:bldP spid="55" grpId="0"/>
          <p:bldP spid="55" grpId="1"/>
          <p:bldP spid="56" grpId="0" animBg="1"/>
          <p:bldP spid="57" grpId="0" animBg="1"/>
          <p:bldP spid="58" grpId="0"/>
          <p:bldP spid="58" grpId="1"/>
          <p:bldP spid="22" grpId="0"/>
        </p:bldLst>
      </p:timing>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文本框 27"/>
          <p:cNvSpPr txBox="1"/>
          <p:nvPr/>
        </p:nvSpPr>
        <p:spPr>
          <a:xfrm>
            <a:off x="1614208" y="1825679"/>
            <a:ext cx="8896371" cy="370840"/>
          </a:xfrm>
          <a:prstGeom prst="rect">
            <a:avLst/>
          </a:prstGeom>
          <a:noFill/>
          <a:ln w="12700">
            <a:solidFill>
              <a:srgbClr val="7C97CE"/>
            </a:solidFill>
          </a:ln>
        </p:spPr>
        <p:txBody>
          <a:bodyPr wrap="square" lIns="91440" tIns="45720" rIns="91440" bIns="45720" rtlCol="0">
            <a:spAutoFit/>
          </a:bodyPr>
          <a:lstStyle/>
          <a:p>
            <a:pPr indent="720090" defTabSz="457200">
              <a:lnSpc>
                <a:spcPct val="130000"/>
              </a:lnSpc>
            </a:pPr>
            <a:r>
              <a:rPr lang="zh-CN" altLang="en-US" sz="1400" dirty="0">
                <a:solidFill>
                  <a:prstClr val="black">
                    <a:lumMod val="85000"/>
                    <a:lumOff val="15000"/>
                  </a:prstClr>
                </a:solidFill>
                <a:cs typeface="+mn-ea"/>
                <a:sym typeface="+mn-lt"/>
              </a:rPr>
              <a:t>小组</a:t>
            </a:r>
            <a:r>
              <a:rPr lang="en-US" altLang="zh-CN" sz="1400" dirty="0">
                <a:solidFill>
                  <a:prstClr val="black">
                    <a:lumMod val="85000"/>
                    <a:lumOff val="15000"/>
                  </a:prstClr>
                </a:solidFill>
                <a:cs typeface="+mn-ea"/>
                <a:sym typeface="+mn-lt"/>
              </a:rPr>
              <a:t>5</a:t>
            </a:r>
            <a:r>
              <a:rPr lang="zh-CN" altLang="en-US" sz="1400" dirty="0">
                <a:solidFill>
                  <a:prstClr val="black">
                    <a:lumMod val="85000"/>
                    <a:lumOff val="15000"/>
                  </a:prstClr>
                </a:solidFill>
                <a:cs typeface="+mn-ea"/>
                <a:sym typeface="+mn-lt"/>
              </a:rPr>
              <a:t>个人，</a:t>
            </a:r>
            <a:r>
              <a:rPr lang="en-US" altLang="zh-CN" sz="1400" dirty="0">
                <a:solidFill>
                  <a:prstClr val="black">
                    <a:lumMod val="85000"/>
                    <a:lumOff val="15000"/>
                  </a:prstClr>
                </a:solidFill>
                <a:cs typeface="+mn-ea"/>
                <a:sym typeface="+mn-lt"/>
              </a:rPr>
              <a:t>5</a:t>
            </a:r>
            <a:r>
              <a:rPr lang="zh-CN" altLang="en-US" sz="1400" dirty="0">
                <a:solidFill>
                  <a:prstClr val="black">
                    <a:lumMod val="85000"/>
                    <a:lumOff val="15000"/>
                  </a:prstClr>
                </a:solidFill>
                <a:cs typeface="+mn-ea"/>
                <a:sym typeface="+mn-lt"/>
              </a:rPr>
              <a:t>个人所完成的部分各不相同，将</a:t>
            </a:r>
            <a:r>
              <a:rPr lang="en-US" altLang="zh-CN" sz="1400" dirty="0">
                <a:solidFill>
                  <a:prstClr val="black">
                    <a:lumMod val="85000"/>
                    <a:lumOff val="15000"/>
                  </a:prstClr>
                </a:solidFill>
                <a:cs typeface="+mn-ea"/>
                <a:sym typeface="+mn-lt"/>
              </a:rPr>
              <a:t>5</a:t>
            </a:r>
            <a:r>
              <a:rPr lang="zh-CN" altLang="en-US" sz="1400" dirty="0">
                <a:solidFill>
                  <a:prstClr val="black">
                    <a:lumMod val="85000"/>
                    <a:lumOff val="15000"/>
                  </a:prstClr>
                </a:solidFill>
                <a:cs typeface="+mn-ea"/>
                <a:sym typeface="+mn-lt"/>
              </a:rPr>
              <a:t>人想法结合，实现</a:t>
            </a:r>
            <a:r>
              <a:rPr lang="zh-CN" altLang="en-US" sz="1400" dirty="0">
                <a:solidFill>
                  <a:prstClr val="black">
                    <a:lumMod val="85000"/>
                    <a:lumOff val="15000"/>
                  </a:prstClr>
                </a:solidFill>
                <a:cs typeface="+mn-ea"/>
                <a:sym typeface="+mn-lt"/>
              </a:rPr>
              <a:t>功能</a:t>
            </a:r>
            <a:endParaRPr lang="zh-CN" altLang="en-US" sz="1400" dirty="0">
              <a:solidFill>
                <a:prstClr val="black">
                  <a:lumMod val="85000"/>
                  <a:lumOff val="15000"/>
                </a:prstClr>
              </a:solidFill>
              <a:cs typeface="+mn-ea"/>
              <a:sym typeface="+mn-lt"/>
            </a:endParaRPr>
          </a:p>
        </p:txBody>
      </p:sp>
      <p:sp>
        <p:nvSpPr>
          <p:cNvPr id="7" name="矩形 6"/>
          <p:cNvSpPr/>
          <p:nvPr/>
        </p:nvSpPr>
        <p:spPr bwMode="auto">
          <a:xfrm>
            <a:off x="1482332" y="1407058"/>
            <a:ext cx="1929741" cy="424633"/>
          </a:xfrm>
          <a:prstGeom prst="rect">
            <a:avLst/>
          </a:prstGeom>
          <a:noFill/>
          <a:ln>
            <a:noFill/>
          </a:ln>
        </p:spPr>
        <p:txBody>
          <a:bodyPr vert="horz" wrap="square" lIns="91440" tIns="45720" rIns="91440" bIns="45720" numCol="1" rtlCol="0" anchor="t" anchorCtr="0" compatLnSpc="1"/>
          <a:lstStyle/>
          <a:p>
            <a:pPr defTabSz="457200"/>
            <a:r>
              <a:rPr lang="zh-CN" altLang="en-US" sz="2400" b="1" dirty="0">
                <a:solidFill>
                  <a:srgbClr val="7C97CE"/>
                </a:solidFill>
                <a:cs typeface="+mn-ea"/>
                <a:sym typeface="+mn-lt"/>
              </a:rPr>
              <a:t>小组分工</a:t>
            </a:r>
            <a:endParaRPr lang="zh-CN" altLang="en-US" sz="2400" b="1" dirty="0">
              <a:solidFill>
                <a:srgbClr val="7C97CE"/>
              </a:solidFill>
              <a:cs typeface="+mn-ea"/>
              <a:sym typeface="+mn-lt"/>
            </a:endParaRPr>
          </a:p>
        </p:txBody>
      </p:sp>
      <p:sp>
        <p:nvSpPr>
          <p:cNvPr id="8" name="文本框 15"/>
          <p:cNvSpPr txBox="1"/>
          <p:nvPr/>
        </p:nvSpPr>
        <p:spPr>
          <a:xfrm>
            <a:off x="1614208" y="3502175"/>
            <a:ext cx="8896371" cy="370840"/>
          </a:xfrm>
          <a:prstGeom prst="rect">
            <a:avLst/>
          </a:prstGeom>
          <a:noFill/>
          <a:ln w="12700">
            <a:solidFill>
              <a:srgbClr val="7C97CE"/>
            </a:solidFill>
          </a:ln>
        </p:spPr>
        <p:txBody>
          <a:bodyPr wrap="square" lIns="91440" tIns="45720" rIns="91440" bIns="45720" rtlCol="0">
            <a:spAutoFit/>
          </a:bodyPr>
          <a:lstStyle/>
          <a:p>
            <a:pPr indent="720090" defTabSz="457200">
              <a:lnSpc>
                <a:spcPct val="130000"/>
              </a:lnSpc>
            </a:pPr>
            <a:r>
              <a:rPr lang="zh-CN" altLang="en-US" sz="1400" dirty="0">
                <a:solidFill>
                  <a:prstClr val="black">
                    <a:lumMod val="85000"/>
                    <a:lumOff val="15000"/>
                  </a:prstClr>
                </a:solidFill>
                <a:cs typeface="+mn-ea"/>
                <a:sym typeface="+mn-lt"/>
              </a:rPr>
              <a:t>由于现在我们的技术和知识有限，我们大部分都是引入框架实现基本</a:t>
            </a:r>
            <a:r>
              <a:rPr lang="zh-CN" altLang="en-US" sz="1400" dirty="0">
                <a:solidFill>
                  <a:prstClr val="black">
                    <a:lumMod val="85000"/>
                    <a:lumOff val="15000"/>
                  </a:prstClr>
                </a:solidFill>
                <a:cs typeface="+mn-ea"/>
                <a:sym typeface="+mn-lt"/>
              </a:rPr>
              <a:t>页面</a:t>
            </a:r>
            <a:endParaRPr lang="zh-CN" altLang="en-US" sz="1400" dirty="0">
              <a:solidFill>
                <a:prstClr val="black">
                  <a:lumMod val="85000"/>
                  <a:lumOff val="15000"/>
                </a:prstClr>
              </a:solidFill>
              <a:cs typeface="+mn-ea"/>
              <a:sym typeface="+mn-lt"/>
            </a:endParaRPr>
          </a:p>
        </p:txBody>
      </p:sp>
      <p:sp>
        <p:nvSpPr>
          <p:cNvPr id="9" name="矩形 8"/>
          <p:cNvSpPr/>
          <p:nvPr/>
        </p:nvSpPr>
        <p:spPr bwMode="auto">
          <a:xfrm>
            <a:off x="1482332" y="3083554"/>
            <a:ext cx="1929741" cy="424633"/>
          </a:xfrm>
          <a:prstGeom prst="rect">
            <a:avLst/>
          </a:prstGeom>
          <a:noFill/>
          <a:ln>
            <a:noFill/>
          </a:ln>
        </p:spPr>
        <p:txBody>
          <a:bodyPr vert="horz" wrap="square" lIns="91440" tIns="45720" rIns="91440" bIns="45720" numCol="1" rtlCol="0" anchor="t" anchorCtr="0" compatLnSpc="1"/>
          <a:lstStyle/>
          <a:p>
            <a:pPr defTabSz="457200"/>
            <a:r>
              <a:rPr lang="zh-CN" altLang="en-US" sz="2400" b="1">
                <a:solidFill>
                  <a:srgbClr val="7C97CE"/>
                </a:solidFill>
                <a:cs typeface="+mn-ea"/>
                <a:sym typeface="+mn-lt"/>
              </a:rPr>
              <a:t>引入</a:t>
            </a:r>
            <a:r>
              <a:rPr lang="zh-CN" altLang="en-US" sz="2400" b="1">
                <a:solidFill>
                  <a:srgbClr val="7C97CE"/>
                </a:solidFill>
                <a:cs typeface="+mn-ea"/>
                <a:sym typeface="+mn-lt"/>
              </a:rPr>
              <a:t>框架</a:t>
            </a:r>
            <a:endParaRPr lang="zh-CN" altLang="en-US" sz="2400" b="1">
              <a:solidFill>
                <a:srgbClr val="7C97CE"/>
              </a:solidFill>
              <a:cs typeface="+mn-ea"/>
              <a:sym typeface="+mn-lt"/>
            </a:endParaRPr>
          </a:p>
        </p:txBody>
      </p:sp>
      <p:sp>
        <p:nvSpPr>
          <p:cNvPr id="11" name="矩形 10"/>
          <p:cNvSpPr/>
          <p:nvPr/>
        </p:nvSpPr>
        <p:spPr bwMode="auto">
          <a:xfrm>
            <a:off x="1482332" y="4760050"/>
            <a:ext cx="1929741" cy="424633"/>
          </a:xfrm>
          <a:prstGeom prst="rect">
            <a:avLst/>
          </a:prstGeom>
          <a:noFill/>
          <a:ln>
            <a:noFill/>
          </a:ln>
        </p:spPr>
        <p:txBody>
          <a:bodyPr vert="horz" wrap="square" lIns="91440" tIns="45720" rIns="91440" bIns="45720" numCol="1" rtlCol="0" anchor="t" anchorCtr="0" compatLnSpc="1"/>
          <a:lstStyle/>
          <a:p>
            <a:pPr defTabSz="457200"/>
            <a:endParaRPr lang="zh-CN" altLang="en-US" sz="2400" b="1" dirty="0">
              <a:solidFill>
                <a:srgbClr val="7C97CE"/>
              </a:solidFill>
              <a:cs typeface="+mn-ea"/>
              <a:sym typeface="+mn-lt"/>
            </a:endParaRPr>
          </a:p>
        </p:txBody>
      </p:sp>
      <p:sp>
        <p:nvSpPr>
          <p:cNvPr id="14" name="矩形 13"/>
          <p:cNvSpPr>
            <a:spLocks noChangeArrowheads="1"/>
          </p:cNvSpPr>
          <p:nvPr/>
        </p:nvSpPr>
        <p:spPr bwMode="auto">
          <a:xfrm>
            <a:off x="634918" y="237124"/>
            <a:ext cx="1875790" cy="612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917" tIns="60959" rIns="121917" bIns="60959">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defTabSz="457200">
              <a:buNone/>
            </a:pPr>
            <a:r>
              <a:rPr lang="zh-CN" altLang="en-US" b="1" dirty="0">
                <a:solidFill>
                  <a:srgbClr val="7C97CE"/>
                </a:solidFill>
                <a:latin typeface="+mn-lt"/>
                <a:ea typeface="+mn-ea"/>
                <a:cs typeface="+mn-ea"/>
                <a:sym typeface="+mn-lt"/>
              </a:rPr>
              <a:t>研究</a:t>
            </a:r>
            <a:r>
              <a:rPr lang="zh-CN" altLang="en-US" b="1" dirty="0">
                <a:solidFill>
                  <a:srgbClr val="7C97CE"/>
                </a:solidFill>
                <a:latin typeface="+mn-lt"/>
                <a:ea typeface="+mn-ea"/>
                <a:cs typeface="+mn-ea"/>
                <a:sym typeface="+mn-lt"/>
              </a:rPr>
              <a:t>方法</a:t>
            </a:r>
            <a:endParaRPr lang="zh-CN" altLang="en-US" b="1" dirty="0">
              <a:solidFill>
                <a:srgbClr val="7C97CE"/>
              </a:solidFill>
              <a:latin typeface="+mn-lt"/>
              <a:ea typeface="+mn-ea"/>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2000">
        <p:random/>
      </p:transition>
    </mc:Choice>
    <mc:Fallback>
      <p:transition spd="slow" advClick="0"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par>
                                <p:cTn id="8" presetID="53" presetClass="entr" presetSubtype="16" fill="hold" grpId="0" nodeType="withEffect">
                                  <p:stCondLst>
                                    <p:cond delay="350"/>
                                  </p:stCondLst>
                                  <p:childTnLst>
                                    <p:set>
                                      <p:cBhvr>
                                        <p:cTn id="9" dur="1" fill="hold">
                                          <p:stCondLst>
                                            <p:cond delay="0"/>
                                          </p:stCondLst>
                                        </p:cTn>
                                        <p:tgtEl>
                                          <p:spTgt spid="7"/>
                                        </p:tgtEl>
                                        <p:attrNameLst>
                                          <p:attrName>style.visibility</p:attrName>
                                        </p:attrNameLst>
                                      </p:cBhvr>
                                      <p:to>
                                        <p:strVal val="visible"/>
                                      </p:to>
                                    </p:set>
                                    <p:anim calcmode="lin" valueType="num">
                                      <p:cBhvr>
                                        <p:cTn id="10" dur="400" fill="hold"/>
                                        <p:tgtEl>
                                          <p:spTgt spid="7"/>
                                        </p:tgtEl>
                                        <p:attrNameLst>
                                          <p:attrName>ppt_w</p:attrName>
                                        </p:attrNameLst>
                                      </p:cBhvr>
                                      <p:tavLst>
                                        <p:tav tm="0">
                                          <p:val>
                                            <p:fltVal val="0"/>
                                          </p:val>
                                        </p:tav>
                                        <p:tav tm="100000">
                                          <p:val>
                                            <p:strVal val="#ppt_w"/>
                                          </p:val>
                                        </p:tav>
                                      </p:tavLst>
                                    </p:anim>
                                    <p:anim calcmode="lin" valueType="num">
                                      <p:cBhvr>
                                        <p:cTn id="11" dur="400" fill="hold"/>
                                        <p:tgtEl>
                                          <p:spTgt spid="7"/>
                                        </p:tgtEl>
                                        <p:attrNameLst>
                                          <p:attrName>ppt_h</p:attrName>
                                        </p:attrNameLst>
                                      </p:cBhvr>
                                      <p:tavLst>
                                        <p:tav tm="0">
                                          <p:val>
                                            <p:fltVal val="0"/>
                                          </p:val>
                                        </p:tav>
                                        <p:tav tm="100000">
                                          <p:val>
                                            <p:strVal val="#ppt_h"/>
                                          </p:val>
                                        </p:tav>
                                      </p:tavLst>
                                    </p:anim>
                                    <p:animEffect transition="in" filter="fade">
                                      <p:cBhvr>
                                        <p:cTn id="12" dur="400"/>
                                        <p:tgtEl>
                                          <p:spTgt spid="7"/>
                                        </p:tgtEl>
                                      </p:cBhvr>
                                    </p:animEffect>
                                  </p:childTnLst>
                                </p:cTn>
                              </p:par>
                            </p:childTnLst>
                          </p:cTn>
                        </p:par>
                        <p:par>
                          <p:cTn id="13" fill="hold">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wipe(left)">
                                      <p:cBhvr>
                                        <p:cTn id="16" dur="500"/>
                                        <p:tgtEl>
                                          <p:spTgt spid="6"/>
                                        </p:tgtEl>
                                      </p:cBhvr>
                                    </p:animEffect>
                                  </p:childTnLst>
                                </p:cTn>
                              </p:par>
                            </p:childTnLst>
                          </p:cTn>
                        </p:par>
                        <p:par>
                          <p:cTn id="17" fill="hold">
                            <p:stCondLst>
                              <p:cond delay="1000"/>
                            </p:stCondLst>
                            <p:childTnLst>
                              <p:par>
                                <p:cTn id="18" presetID="53" presetClass="entr" presetSubtype="16" fill="hold" grpId="0" nodeType="afterEffect">
                                  <p:stCondLst>
                                    <p:cond delay="0"/>
                                  </p:stCondLst>
                                  <p:childTnLst>
                                    <p:set>
                                      <p:cBhvr>
                                        <p:cTn id="19" dur="1" fill="hold">
                                          <p:stCondLst>
                                            <p:cond delay="0"/>
                                          </p:stCondLst>
                                        </p:cTn>
                                        <p:tgtEl>
                                          <p:spTgt spid="9"/>
                                        </p:tgtEl>
                                        <p:attrNameLst>
                                          <p:attrName>style.visibility</p:attrName>
                                        </p:attrNameLst>
                                      </p:cBhvr>
                                      <p:to>
                                        <p:strVal val="visible"/>
                                      </p:to>
                                    </p:set>
                                    <p:anim calcmode="lin" valueType="num">
                                      <p:cBhvr>
                                        <p:cTn id="20" dur="500" fill="hold"/>
                                        <p:tgtEl>
                                          <p:spTgt spid="9"/>
                                        </p:tgtEl>
                                        <p:attrNameLst>
                                          <p:attrName>ppt_w</p:attrName>
                                        </p:attrNameLst>
                                      </p:cBhvr>
                                      <p:tavLst>
                                        <p:tav tm="0">
                                          <p:val>
                                            <p:fltVal val="0"/>
                                          </p:val>
                                        </p:tav>
                                        <p:tav tm="100000">
                                          <p:val>
                                            <p:strVal val="#ppt_w"/>
                                          </p:val>
                                        </p:tav>
                                      </p:tavLst>
                                    </p:anim>
                                    <p:anim calcmode="lin" valueType="num">
                                      <p:cBhvr>
                                        <p:cTn id="21" dur="500" fill="hold"/>
                                        <p:tgtEl>
                                          <p:spTgt spid="9"/>
                                        </p:tgtEl>
                                        <p:attrNameLst>
                                          <p:attrName>ppt_h</p:attrName>
                                        </p:attrNameLst>
                                      </p:cBhvr>
                                      <p:tavLst>
                                        <p:tav tm="0">
                                          <p:val>
                                            <p:fltVal val="0"/>
                                          </p:val>
                                        </p:tav>
                                        <p:tav tm="100000">
                                          <p:val>
                                            <p:strVal val="#ppt_h"/>
                                          </p:val>
                                        </p:tav>
                                      </p:tavLst>
                                    </p:anim>
                                    <p:animEffect transition="in" filter="fade">
                                      <p:cBhvr>
                                        <p:cTn id="22" dur="500"/>
                                        <p:tgtEl>
                                          <p:spTgt spid="9"/>
                                        </p:tgtEl>
                                      </p:cBhvr>
                                    </p:animEffect>
                                  </p:childTnLst>
                                </p:cTn>
                              </p:par>
                            </p:childTnLst>
                          </p:cTn>
                        </p:par>
                        <p:par>
                          <p:cTn id="23" fill="hold">
                            <p:stCondLst>
                              <p:cond delay="1500"/>
                            </p:stCondLst>
                            <p:childTnLst>
                              <p:par>
                                <p:cTn id="24" presetID="22" presetClass="entr" presetSubtype="8" fill="hold" grpId="0" nodeType="after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wipe(left)">
                                      <p:cBhvr>
                                        <p:cTn id="26" dur="500"/>
                                        <p:tgtEl>
                                          <p:spTgt spid="8"/>
                                        </p:tgtEl>
                                      </p:cBhvr>
                                    </p:animEffect>
                                  </p:childTnLst>
                                </p:cTn>
                              </p:par>
                            </p:childTnLst>
                          </p:cTn>
                        </p:par>
                        <p:par>
                          <p:cTn id="27" fill="hold">
                            <p:stCondLst>
                              <p:cond delay="2000"/>
                            </p:stCondLst>
                            <p:childTnLst>
                              <p:par>
                                <p:cTn id="28" presetID="53" presetClass="entr" presetSubtype="16" fill="hold" grpId="0" nodeType="afterEffect">
                                  <p:stCondLst>
                                    <p:cond delay="0"/>
                                  </p:stCondLst>
                                  <p:childTnLst>
                                    <p:set>
                                      <p:cBhvr>
                                        <p:cTn id="29" dur="1" fill="hold">
                                          <p:stCondLst>
                                            <p:cond delay="0"/>
                                          </p:stCondLst>
                                        </p:cTn>
                                        <p:tgtEl>
                                          <p:spTgt spid="11"/>
                                        </p:tgtEl>
                                        <p:attrNameLst>
                                          <p:attrName>style.visibility</p:attrName>
                                        </p:attrNameLst>
                                      </p:cBhvr>
                                      <p:to>
                                        <p:strVal val="visible"/>
                                      </p:to>
                                    </p:set>
                                    <p:anim calcmode="lin" valueType="num">
                                      <p:cBhvr>
                                        <p:cTn id="30" dur="500" fill="hold"/>
                                        <p:tgtEl>
                                          <p:spTgt spid="11"/>
                                        </p:tgtEl>
                                        <p:attrNameLst>
                                          <p:attrName>ppt_w</p:attrName>
                                        </p:attrNameLst>
                                      </p:cBhvr>
                                      <p:tavLst>
                                        <p:tav tm="0">
                                          <p:val>
                                            <p:fltVal val="0"/>
                                          </p:val>
                                        </p:tav>
                                        <p:tav tm="100000">
                                          <p:val>
                                            <p:strVal val="#ppt_w"/>
                                          </p:val>
                                        </p:tav>
                                      </p:tavLst>
                                    </p:anim>
                                    <p:anim calcmode="lin" valueType="num">
                                      <p:cBhvr>
                                        <p:cTn id="31" dur="500" fill="hold"/>
                                        <p:tgtEl>
                                          <p:spTgt spid="11"/>
                                        </p:tgtEl>
                                        <p:attrNameLst>
                                          <p:attrName>ppt_h</p:attrName>
                                        </p:attrNameLst>
                                      </p:cBhvr>
                                      <p:tavLst>
                                        <p:tav tm="0">
                                          <p:val>
                                            <p:fltVal val="0"/>
                                          </p:val>
                                        </p:tav>
                                        <p:tav tm="100000">
                                          <p:val>
                                            <p:strVal val="#ppt_h"/>
                                          </p:val>
                                        </p:tav>
                                      </p:tavLst>
                                    </p:anim>
                                    <p:animEffect transition="in" filter="fade">
                                      <p:cBhvr>
                                        <p:cTn id="3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P spid="7" grpId="0"/>
      <p:bldP spid="8" grpId="0" bldLvl="0" animBg="1"/>
      <p:bldP spid="9" grpId="0"/>
      <p:bldP spid="11" grpId="0"/>
      <p:bldP spid="14"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6" name="组合 5"/>
          <p:cNvGrpSpPr/>
          <p:nvPr/>
        </p:nvGrpSpPr>
        <p:grpSpPr>
          <a:xfrm>
            <a:off x="1322192" y="1501843"/>
            <a:ext cx="9548449" cy="1191156"/>
            <a:chOff x="2954339" y="1292764"/>
            <a:chExt cx="7162269" cy="893161"/>
          </a:xfrm>
        </p:grpSpPr>
        <p:sp>
          <p:nvSpPr>
            <p:cNvPr id="7" name="矩形 6"/>
            <p:cNvSpPr>
              <a:spLocks noChangeArrowheads="1"/>
            </p:cNvSpPr>
            <p:nvPr/>
          </p:nvSpPr>
          <p:spPr bwMode="auto">
            <a:xfrm>
              <a:off x="2954339" y="1637888"/>
              <a:ext cx="7162269" cy="548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defTabSz="457200">
                <a:lnSpc>
                  <a:spcPct val="130000"/>
                </a:lnSpc>
              </a:pPr>
              <a:r>
                <a:rPr lang="zh-CN" altLang="en-US" sz="1600" dirty="0">
                  <a:solidFill>
                    <a:prstClr val="black">
                      <a:lumMod val="85000"/>
                      <a:lumOff val="15000"/>
                    </a:prstClr>
                  </a:solidFill>
                  <a:cs typeface="+mn-ea"/>
                  <a:sym typeface="+mn-lt"/>
                </a:rPr>
                <a:t>通过研究以及实践，在线学习平台结构、框架基本实现，由于时间匆忙，在线学习平台存在跟多的</a:t>
              </a:r>
              <a:r>
                <a:rPr lang="en-US" altLang="zh-CN" sz="1600" dirty="0">
                  <a:solidFill>
                    <a:prstClr val="black">
                      <a:lumMod val="85000"/>
                      <a:lumOff val="15000"/>
                    </a:prstClr>
                  </a:solidFill>
                  <a:cs typeface="+mn-ea"/>
                  <a:sym typeface="+mn-lt"/>
                </a:rPr>
                <a:t>bug</a:t>
              </a:r>
              <a:r>
                <a:rPr lang="zh-CN" altLang="en-US" sz="1600" dirty="0">
                  <a:solidFill>
                    <a:prstClr val="black">
                      <a:lumMod val="85000"/>
                      <a:lumOff val="15000"/>
                    </a:prstClr>
                  </a:solidFill>
                  <a:cs typeface="+mn-ea"/>
                  <a:sym typeface="+mn-lt"/>
                </a:rPr>
                <a:t>和功能不齐全，在今后，会实现功能的完备</a:t>
              </a:r>
              <a:r>
                <a:rPr lang="zh-CN" altLang="en-US" sz="1600" dirty="0">
                  <a:solidFill>
                    <a:prstClr val="black">
                      <a:lumMod val="85000"/>
                      <a:lumOff val="15000"/>
                    </a:prstClr>
                  </a:solidFill>
                  <a:cs typeface="+mn-ea"/>
                  <a:sym typeface="+mn-lt"/>
                </a:rPr>
                <a:t>性。</a:t>
              </a:r>
              <a:endParaRPr lang="zh-CN" altLang="en-US" sz="1600" dirty="0">
                <a:solidFill>
                  <a:prstClr val="black">
                    <a:lumMod val="85000"/>
                    <a:lumOff val="15000"/>
                  </a:prstClr>
                </a:solidFill>
                <a:cs typeface="+mn-ea"/>
                <a:sym typeface="+mn-lt"/>
              </a:endParaRPr>
            </a:p>
          </p:txBody>
        </p:sp>
        <p:sp>
          <p:nvSpPr>
            <p:cNvPr id="8" name="矩形 7"/>
            <p:cNvSpPr/>
            <p:nvPr/>
          </p:nvSpPr>
          <p:spPr>
            <a:xfrm>
              <a:off x="2963100" y="1292764"/>
              <a:ext cx="960965" cy="315350"/>
            </a:xfrm>
            <a:prstGeom prst="rect">
              <a:avLst/>
            </a:prstGeom>
          </p:spPr>
          <p:txBody>
            <a:bodyPr wrap="none">
              <a:spAutoFit/>
            </a:bodyPr>
            <a:lstStyle/>
            <a:p>
              <a:pPr defTabSz="457200"/>
              <a:r>
                <a:rPr lang="zh-CN" altLang="en-US" sz="2135" dirty="0">
                  <a:solidFill>
                    <a:prstClr val="black">
                      <a:lumMod val="85000"/>
                      <a:lumOff val="15000"/>
                    </a:prstClr>
                  </a:solidFill>
                  <a:cs typeface="+mn-ea"/>
                  <a:sym typeface="+mn-lt"/>
                </a:rPr>
                <a:t>研究结论</a:t>
              </a:r>
              <a:endParaRPr lang="zh-CN" altLang="en-US" sz="2135" dirty="0">
                <a:solidFill>
                  <a:prstClr val="black">
                    <a:lumMod val="85000"/>
                    <a:lumOff val="15000"/>
                  </a:prstClr>
                </a:solidFill>
                <a:cs typeface="+mn-ea"/>
                <a:sym typeface="+mn-lt"/>
              </a:endParaRPr>
            </a:p>
          </p:txBody>
        </p:sp>
      </p:grpSp>
      <p:sp>
        <p:nvSpPr>
          <p:cNvPr id="19" name="矩形 18"/>
          <p:cNvSpPr>
            <a:spLocks noChangeArrowheads="1"/>
          </p:cNvSpPr>
          <p:nvPr/>
        </p:nvSpPr>
        <p:spPr bwMode="auto">
          <a:xfrm>
            <a:off x="634918" y="237124"/>
            <a:ext cx="1887690" cy="615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917" tIns="60959" rIns="121917" bIns="60959">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defTabSz="457200">
              <a:buNone/>
            </a:pPr>
            <a:r>
              <a:rPr lang="zh-CN" altLang="en-US" b="1" dirty="0">
                <a:solidFill>
                  <a:srgbClr val="7C97CE"/>
                </a:solidFill>
                <a:latin typeface="+mn-lt"/>
                <a:ea typeface="+mn-ea"/>
                <a:cs typeface="+mn-ea"/>
                <a:sym typeface="+mn-lt"/>
              </a:rPr>
              <a:t>研究总结</a:t>
            </a:r>
            <a:endParaRPr lang="zh-CN" altLang="en-US" b="1" dirty="0">
              <a:solidFill>
                <a:srgbClr val="7C97CE"/>
              </a:solidFill>
              <a:latin typeface="+mn-lt"/>
              <a:ea typeface="+mn-ea"/>
              <a:cs typeface="+mn-ea"/>
              <a:sym typeface="+mn-lt"/>
            </a:endParaRPr>
          </a:p>
        </p:txBody>
      </p:sp>
      <p:sp>
        <p:nvSpPr>
          <p:cNvPr id="9" name="Freeform 5"/>
          <p:cNvSpPr/>
          <p:nvPr/>
        </p:nvSpPr>
        <p:spPr bwMode="auto">
          <a:xfrm>
            <a:off x="1643480" y="3593622"/>
            <a:ext cx="2239157" cy="201884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6A89C8"/>
          </a:solidFill>
          <a:ln w="9525" cap="flat">
            <a:noFill/>
            <a:prstDash val="solid"/>
            <a:miter lim="800000"/>
          </a:ln>
        </p:spPr>
        <p:txBody>
          <a:bodyPr vert="horz" wrap="square" lIns="121920" tIns="60960" rIns="121920" bIns="60960" numCol="1" anchor="t" anchorCtr="0" compatLnSpc="1"/>
          <a:lstStyle/>
          <a:p>
            <a:pPr defTabSz="457200"/>
            <a:endParaRPr lang="zh-CN" altLang="en-US" sz="1865">
              <a:solidFill>
                <a:prstClr val="black"/>
              </a:solidFill>
              <a:cs typeface="+mn-ea"/>
              <a:sym typeface="+mn-lt"/>
            </a:endParaRPr>
          </a:p>
        </p:txBody>
      </p:sp>
      <p:sp>
        <p:nvSpPr>
          <p:cNvPr id="10" name="TextBox 21"/>
          <p:cNvSpPr txBox="1"/>
          <p:nvPr/>
        </p:nvSpPr>
        <p:spPr>
          <a:xfrm>
            <a:off x="2157268" y="4028531"/>
            <a:ext cx="1211581" cy="1148904"/>
          </a:xfrm>
          <a:prstGeom prst="rect">
            <a:avLst/>
          </a:prstGeom>
          <a:noFill/>
        </p:spPr>
        <p:txBody>
          <a:bodyPr wrap="square" lIns="0" tIns="0" rIns="0" bIns="0" rtlCol="0">
            <a:spAutoFit/>
          </a:bodyPr>
          <a:lstStyle>
            <a:defPPr>
              <a:defRPr lang="zh-CN"/>
            </a:defPPr>
            <a:lvl1pPr>
              <a:defRPr sz="2200">
                <a:solidFill>
                  <a:schemeClr val="bg1"/>
                </a:solidFill>
                <a:latin typeface="微软雅黑" panose="020B0503020204020204" pitchFamily="34" charset="-122"/>
                <a:ea typeface="微软雅黑" panose="020B0503020204020204" pitchFamily="34" charset="-122"/>
              </a:defRPr>
            </a:lvl1pPr>
          </a:lstStyle>
          <a:p>
            <a:pPr algn="ctr" defTabSz="457200"/>
            <a:r>
              <a:rPr lang="zh-CN" altLang="en-US" sz="3735" b="1" dirty="0">
                <a:solidFill>
                  <a:prstClr val="white"/>
                </a:solidFill>
                <a:latin typeface="+mn-lt"/>
                <a:ea typeface="+mn-ea"/>
                <a:cs typeface="+mn-ea"/>
                <a:sym typeface="+mn-lt"/>
              </a:rPr>
              <a:t>总结观点</a:t>
            </a:r>
            <a:endParaRPr lang="zh-CN" altLang="en-US" sz="3735" b="1" dirty="0">
              <a:solidFill>
                <a:prstClr val="white"/>
              </a:solidFill>
              <a:latin typeface="+mn-lt"/>
              <a:ea typeface="+mn-ea"/>
              <a:cs typeface="+mn-ea"/>
              <a:sym typeface="+mn-lt"/>
            </a:endParaRPr>
          </a:p>
        </p:txBody>
      </p:sp>
      <p:sp>
        <p:nvSpPr>
          <p:cNvPr id="13" name="圆角矩形 12"/>
          <p:cNvSpPr/>
          <p:nvPr/>
        </p:nvSpPr>
        <p:spPr>
          <a:xfrm>
            <a:off x="4847040" y="2832916"/>
            <a:ext cx="5492016" cy="602247"/>
          </a:xfrm>
          <a:prstGeom prst="roundRect">
            <a:avLst>
              <a:gd name="adj" fmla="val 50000"/>
            </a:avLst>
          </a:prstGeom>
          <a:solidFill>
            <a:srgbClr val="6A89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zh-CN" altLang="en-US" sz="1865">
              <a:solidFill>
                <a:prstClr val="white"/>
              </a:solidFill>
              <a:cs typeface="+mn-ea"/>
              <a:sym typeface="+mn-lt"/>
            </a:endParaRPr>
          </a:p>
        </p:txBody>
      </p:sp>
      <p:sp>
        <p:nvSpPr>
          <p:cNvPr id="20" name="Freeform 5"/>
          <p:cNvSpPr/>
          <p:nvPr/>
        </p:nvSpPr>
        <p:spPr bwMode="auto">
          <a:xfrm>
            <a:off x="3986219" y="3105034"/>
            <a:ext cx="730021" cy="2996024"/>
          </a:xfrm>
          <a:custGeom>
            <a:avLst/>
            <a:gdLst>
              <a:gd name="T0" fmla="*/ 1999 w 3544"/>
              <a:gd name="T1" fmla="*/ 9150 h 14563"/>
              <a:gd name="T2" fmla="*/ 1999 w 3544"/>
              <a:gd name="T3" fmla="*/ 12306 h 14563"/>
              <a:gd name="T4" fmla="*/ 2353 w 3544"/>
              <a:gd name="T5" fmla="*/ 13628 h 14563"/>
              <a:gd name="T6" fmla="*/ 3544 w 3544"/>
              <a:gd name="T7" fmla="*/ 14112 h 14563"/>
              <a:gd name="T8" fmla="*/ 3544 w 3544"/>
              <a:gd name="T9" fmla="*/ 14563 h 14563"/>
              <a:gd name="T10" fmla="*/ 1933 w 3544"/>
              <a:gd name="T11" fmla="*/ 14016 h 14563"/>
              <a:gd name="T12" fmla="*/ 1419 w 3544"/>
              <a:gd name="T13" fmla="*/ 12050 h 14563"/>
              <a:gd name="T14" fmla="*/ 1419 w 3544"/>
              <a:gd name="T15" fmla="*/ 9279 h 14563"/>
              <a:gd name="T16" fmla="*/ 1160 w 3544"/>
              <a:gd name="T17" fmla="*/ 8022 h 14563"/>
              <a:gd name="T18" fmla="*/ 0 w 3544"/>
              <a:gd name="T19" fmla="*/ 7475 h 14563"/>
              <a:gd name="T20" fmla="*/ 0 w 3544"/>
              <a:gd name="T21" fmla="*/ 7088 h 14563"/>
              <a:gd name="T22" fmla="*/ 1127 w 3544"/>
              <a:gd name="T23" fmla="*/ 6571 h 14563"/>
              <a:gd name="T24" fmla="*/ 1419 w 3544"/>
              <a:gd name="T25" fmla="*/ 5284 h 14563"/>
              <a:gd name="T26" fmla="*/ 1419 w 3544"/>
              <a:gd name="T27" fmla="*/ 2513 h 14563"/>
              <a:gd name="T28" fmla="*/ 1933 w 3544"/>
              <a:gd name="T29" fmla="*/ 547 h 14563"/>
              <a:gd name="T30" fmla="*/ 3544 w 3544"/>
              <a:gd name="T31" fmla="*/ 0 h 14563"/>
              <a:gd name="T32" fmla="*/ 3544 w 3544"/>
              <a:gd name="T33" fmla="*/ 451 h 14563"/>
              <a:gd name="T34" fmla="*/ 2353 w 3544"/>
              <a:gd name="T35" fmla="*/ 902 h 14563"/>
              <a:gd name="T36" fmla="*/ 1999 w 3544"/>
              <a:gd name="T37" fmla="*/ 2254 h 14563"/>
              <a:gd name="T38" fmla="*/ 1999 w 3544"/>
              <a:gd name="T39" fmla="*/ 5413 h 14563"/>
              <a:gd name="T40" fmla="*/ 580 w 3544"/>
              <a:gd name="T41" fmla="*/ 7275 h 14563"/>
              <a:gd name="T42" fmla="*/ 580 w 3544"/>
              <a:gd name="T43" fmla="*/ 7304 h 14563"/>
              <a:gd name="T44" fmla="*/ 1999 w 3544"/>
              <a:gd name="T45" fmla="*/ 9150 h 14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544" h="14563">
                <a:moveTo>
                  <a:pt x="1999" y="9150"/>
                </a:moveTo>
                <a:lnTo>
                  <a:pt x="1999" y="12306"/>
                </a:lnTo>
                <a:cubicBezTo>
                  <a:pt x="1999" y="12867"/>
                  <a:pt x="2117" y="13306"/>
                  <a:pt x="2353" y="13628"/>
                </a:cubicBezTo>
                <a:cubicBezTo>
                  <a:pt x="2590" y="13950"/>
                  <a:pt x="2986" y="14112"/>
                  <a:pt x="3544" y="14112"/>
                </a:cubicBezTo>
                <a:lnTo>
                  <a:pt x="3544" y="14563"/>
                </a:lnTo>
                <a:cubicBezTo>
                  <a:pt x="2815" y="14563"/>
                  <a:pt x="2276" y="14379"/>
                  <a:pt x="1933" y="14016"/>
                </a:cubicBezTo>
                <a:cubicBezTo>
                  <a:pt x="1589" y="13650"/>
                  <a:pt x="1419" y="12993"/>
                  <a:pt x="1419" y="12050"/>
                </a:cubicBezTo>
                <a:lnTo>
                  <a:pt x="1419" y="9279"/>
                </a:lnTo>
                <a:cubicBezTo>
                  <a:pt x="1419" y="8762"/>
                  <a:pt x="1333" y="8344"/>
                  <a:pt x="1160" y="8022"/>
                </a:cubicBezTo>
                <a:cubicBezTo>
                  <a:pt x="990" y="7701"/>
                  <a:pt x="602" y="7516"/>
                  <a:pt x="0" y="7475"/>
                </a:cubicBezTo>
                <a:lnTo>
                  <a:pt x="0" y="7088"/>
                </a:lnTo>
                <a:cubicBezTo>
                  <a:pt x="558" y="7002"/>
                  <a:pt x="935" y="6829"/>
                  <a:pt x="1127" y="6571"/>
                </a:cubicBezTo>
                <a:cubicBezTo>
                  <a:pt x="1322" y="6315"/>
                  <a:pt x="1419" y="5883"/>
                  <a:pt x="1419" y="5284"/>
                </a:cubicBezTo>
                <a:lnTo>
                  <a:pt x="1419" y="2513"/>
                </a:lnTo>
                <a:cubicBezTo>
                  <a:pt x="1419" y="1567"/>
                  <a:pt x="1589" y="913"/>
                  <a:pt x="1933" y="547"/>
                </a:cubicBezTo>
                <a:cubicBezTo>
                  <a:pt x="2276" y="181"/>
                  <a:pt x="2815" y="0"/>
                  <a:pt x="3544" y="0"/>
                </a:cubicBezTo>
                <a:lnTo>
                  <a:pt x="3544" y="451"/>
                </a:lnTo>
                <a:cubicBezTo>
                  <a:pt x="2986" y="451"/>
                  <a:pt x="2590" y="602"/>
                  <a:pt x="2353" y="902"/>
                </a:cubicBezTo>
                <a:cubicBezTo>
                  <a:pt x="2117" y="1201"/>
                  <a:pt x="1999" y="1652"/>
                  <a:pt x="1999" y="2254"/>
                </a:cubicBezTo>
                <a:lnTo>
                  <a:pt x="1999" y="5413"/>
                </a:lnTo>
                <a:cubicBezTo>
                  <a:pt x="1999" y="6265"/>
                  <a:pt x="1592" y="7275"/>
                  <a:pt x="580" y="7275"/>
                </a:cubicBezTo>
                <a:lnTo>
                  <a:pt x="580" y="7304"/>
                </a:lnTo>
                <a:cubicBezTo>
                  <a:pt x="1565" y="7304"/>
                  <a:pt x="1999" y="8309"/>
                  <a:pt x="1999" y="9150"/>
                </a:cubicBezTo>
                <a:close/>
              </a:path>
            </a:pathLst>
          </a:custGeom>
          <a:solidFill>
            <a:schemeClr val="accent2"/>
          </a:solidFill>
          <a:ln>
            <a:noFill/>
          </a:ln>
        </p:spPr>
        <p:txBody>
          <a:bodyPr vert="horz" wrap="square" lIns="121920" tIns="60960" rIns="121920" bIns="60960" numCol="1" anchor="t" anchorCtr="0" compatLnSpc="1"/>
          <a:lstStyle/>
          <a:p>
            <a:pPr defTabSz="457200"/>
            <a:endParaRPr lang="zh-CN" altLang="en-US" sz="1865">
              <a:solidFill>
                <a:prstClr val="black"/>
              </a:solidFill>
              <a:cs typeface="+mn-ea"/>
              <a:sym typeface="+mn-lt"/>
            </a:endParaRPr>
          </a:p>
        </p:txBody>
      </p:sp>
      <p:sp>
        <p:nvSpPr>
          <p:cNvPr id="32" name="圆角矩形 31"/>
          <p:cNvSpPr/>
          <p:nvPr/>
        </p:nvSpPr>
        <p:spPr>
          <a:xfrm>
            <a:off x="4847040" y="3812108"/>
            <a:ext cx="5492016" cy="602247"/>
          </a:xfrm>
          <a:prstGeom prst="roundRect">
            <a:avLst>
              <a:gd name="adj" fmla="val 50000"/>
            </a:avLst>
          </a:prstGeom>
          <a:solidFill>
            <a:srgbClr val="6A89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zh-CN" altLang="en-US" sz="1865">
              <a:solidFill>
                <a:prstClr val="white"/>
              </a:solidFill>
              <a:cs typeface="+mn-ea"/>
              <a:sym typeface="+mn-lt"/>
            </a:endParaRPr>
          </a:p>
        </p:txBody>
      </p:sp>
      <p:sp>
        <p:nvSpPr>
          <p:cNvPr id="33" name="圆角矩形 32"/>
          <p:cNvSpPr/>
          <p:nvPr/>
        </p:nvSpPr>
        <p:spPr>
          <a:xfrm>
            <a:off x="4847040" y="4791300"/>
            <a:ext cx="5492016" cy="602247"/>
          </a:xfrm>
          <a:prstGeom prst="roundRect">
            <a:avLst>
              <a:gd name="adj" fmla="val 50000"/>
            </a:avLst>
          </a:prstGeom>
          <a:solidFill>
            <a:srgbClr val="6A89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zh-CN" altLang="en-US" sz="1865">
              <a:solidFill>
                <a:prstClr val="white"/>
              </a:solidFill>
              <a:cs typeface="+mn-ea"/>
              <a:sym typeface="+mn-lt"/>
            </a:endParaRPr>
          </a:p>
        </p:txBody>
      </p:sp>
      <p:sp>
        <p:nvSpPr>
          <p:cNvPr id="34" name="圆角矩形 33"/>
          <p:cNvSpPr/>
          <p:nvPr/>
        </p:nvSpPr>
        <p:spPr>
          <a:xfrm>
            <a:off x="4847040" y="5770491"/>
            <a:ext cx="5492016" cy="602247"/>
          </a:xfrm>
          <a:prstGeom prst="roundRect">
            <a:avLst>
              <a:gd name="adj" fmla="val 50000"/>
            </a:avLst>
          </a:prstGeom>
          <a:solidFill>
            <a:srgbClr val="6A89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zh-CN" altLang="en-US" sz="1865">
              <a:solidFill>
                <a:prstClr val="white"/>
              </a:solidFill>
              <a:cs typeface="+mn-ea"/>
              <a:sym typeface="+mn-lt"/>
            </a:endParaRPr>
          </a:p>
        </p:txBody>
      </p:sp>
      <p:sp>
        <p:nvSpPr>
          <p:cNvPr id="35" name="TextBox 27"/>
          <p:cNvSpPr txBox="1"/>
          <p:nvPr/>
        </p:nvSpPr>
        <p:spPr>
          <a:xfrm>
            <a:off x="5271723" y="3030335"/>
            <a:ext cx="4608512" cy="444500"/>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defTabSz="457200">
              <a:lnSpc>
                <a:spcPts val="1735"/>
              </a:lnSpc>
            </a:pPr>
            <a:r>
              <a:rPr lang="zh-CN" altLang="en-US" sz="1600" dirty="0">
                <a:solidFill>
                  <a:prstClr val="white"/>
                </a:solidFill>
                <a:latin typeface="+mn-lt"/>
                <a:ea typeface="+mn-ea"/>
                <a:cs typeface="+mn-ea"/>
                <a:sym typeface="+mn-lt"/>
              </a:rPr>
              <a:t>在线学习平台不仅仅让在家无法到校的学生，跨越地区学到</a:t>
            </a:r>
            <a:r>
              <a:rPr lang="zh-CN" altLang="en-US" sz="1600" dirty="0">
                <a:solidFill>
                  <a:prstClr val="white"/>
                </a:solidFill>
                <a:latin typeface="+mn-lt"/>
                <a:ea typeface="+mn-ea"/>
                <a:cs typeface="+mn-ea"/>
                <a:sym typeface="+mn-lt"/>
              </a:rPr>
              <a:t>知识</a:t>
            </a:r>
            <a:endParaRPr lang="zh-CN" altLang="en-US" sz="1600" dirty="0">
              <a:solidFill>
                <a:prstClr val="white"/>
              </a:solidFill>
              <a:latin typeface="+mn-lt"/>
              <a:ea typeface="+mn-ea"/>
              <a:cs typeface="+mn-ea"/>
              <a:sym typeface="+mn-lt"/>
            </a:endParaRPr>
          </a:p>
        </p:txBody>
      </p:sp>
      <p:sp>
        <p:nvSpPr>
          <p:cNvPr id="36" name="TextBox 28"/>
          <p:cNvSpPr txBox="1"/>
          <p:nvPr/>
        </p:nvSpPr>
        <p:spPr>
          <a:xfrm>
            <a:off x="5271723" y="4002089"/>
            <a:ext cx="4608512" cy="222250"/>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defTabSz="457200">
              <a:lnSpc>
                <a:spcPts val="1735"/>
              </a:lnSpc>
            </a:pPr>
            <a:r>
              <a:rPr lang="zh-CN" altLang="en-US" sz="1600" dirty="0">
                <a:solidFill>
                  <a:prstClr val="white"/>
                </a:solidFill>
                <a:latin typeface="+mn-lt"/>
                <a:ea typeface="+mn-ea"/>
                <a:cs typeface="+mn-ea"/>
                <a:sym typeface="+mn-lt"/>
              </a:rPr>
              <a:t>让知识能够更好的</a:t>
            </a:r>
            <a:r>
              <a:rPr lang="zh-CN" altLang="en-US" sz="1600" dirty="0">
                <a:solidFill>
                  <a:prstClr val="white"/>
                </a:solidFill>
                <a:latin typeface="+mn-lt"/>
                <a:ea typeface="+mn-ea"/>
                <a:cs typeface="+mn-ea"/>
                <a:sym typeface="+mn-lt"/>
              </a:rPr>
              <a:t>综合。</a:t>
            </a:r>
            <a:endParaRPr lang="en-US" altLang="zh-CN" sz="1600" dirty="0">
              <a:solidFill>
                <a:prstClr val="white"/>
              </a:solidFill>
              <a:latin typeface="+mn-lt"/>
              <a:ea typeface="+mn-ea"/>
              <a:cs typeface="+mn-ea"/>
              <a:sym typeface="+mn-lt"/>
            </a:endParaRPr>
          </a:p>
        </p:txBody>
      </p:sp>
      <p:sp>
        <p:nvSpPr>
          <p:cNvPr id="37" name="TextBox 29"/>
          <p:cNvSpPr txBox="1"/>
          <p:nvPr/>
        </p:nvSpPr>
        <p:spPr>
          <a:xfrm>
            <a:off x="5271723" y="4981281"/>
            <a:ext cx="4608512" cy="222250"/>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defTabSz="457200">
              <a:lnSpc>
                <a:spcPts val="1735"/>
              </a:lnSpc>
            </a:pPr>
            <a:r>
              <a:rPr lang="zh-CN" altLang="en-US" sz="1600" dirty="0">
                <a:solidFill>
                  <a:prstClr val="white"/>
                </a:solidFill>
                <a:latin typeface="+mn-lt"/>
                <a:ea typeface="+mn-ea"/>
                <a:cs typeface="+mn-ea"/>
                <a:sym typeface="+mn-lt"/>
              </a:rPr>
              <a:t>方便学生学习，学习途径</a:t>
            </a:r>
            <a:r>
              <a:rPr lang="zh-CN" altLang="en-US" sz="1600" dirty="0">
                <a:solidFill>
                  <a:prstClr val="white"/>
                </a:solidFill>
                <a:latin typeface="+mn-lt"/>
                <a:ea typeface="+mn-ea"/>
                <a:cs typeface="+mn-ea"/>
                <a:sym typeface="+mn-lt"/>
              </a:rPr>
              <a:t>增多。</a:t>
            </a:r>
            <a:endParaRPr lang="en-US" altLang="zh-CN" sz="1600" dirty="0">
              <a:solidFill>
                <a:prstClr val="white"/>
              </a:solidFill>
              <a:latin typeface="+mn-lt"/>
              <a:ea typeface="+mn-ea"/>
              <a:cs typeface="+mn-ea"/>
              <a:sym typeface="+mn-lt"/>
            </a:endParaRPr>
          </a:p>
        </p:txBody>
      </p:sp>
      <p:sp>
        <p:nvSpPr>
          <p:cNvPr id="38" name="TextBox 30"/>
          <p:cNvSpPr txBox="1"/>
          <p:nvPr/>
        </p:nvSpPr>
        <p:spPr>
          <a:xfrm>
            <a:off x="5271723" y="5960472"/>
            <a:ext cx="4608512" cy="222250"/>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defTabSz="457200">
              <a:lnSpc>
                <a:spcPts val="1735"/>
              </a:lnSpc>
            </a:pPr>
            <a:r>
              <a:rPr lang="zh-CN" altLang="en-US" sz="1600" dirty="0">
                <a:solidFill>
                  <a:prstClr val="white"/>
                </a:solidFill>
                <a:latin typeface="+mn-lt"/>
                <a:ea typeface="+mn-ea"/>
                <a:cs typeface="+mn-ea"/>
                <a:sym typeface="+mn-lt"/>
              </a:rPr>
              <a:t>学生、教师权限</a:t>
            </a:r>
            <a:r>
              <a:rPr lang="zh-CN" altLang="en-US" sz="1600" dirty="0">
                <a:solidFill>
                  <a:prstClr val="white"/>
                </a:solidFill>
                <a:latin typeface="+mn-lt"/>
                <a:ea typeface="+mn-ea"/>
                <a:cs typeface="+mn-ea"/>
                <a:sym typeface="+mn-lt"/>
              </a:rPr>
              <a:t>增多。</a:t>
            </a:r>
            <a:endParaRPr lang="en-US" altLang="zh-CN" sz="1600" dirty="0">
              <a:solidFill>
                <a:prstClr val="white"/>
              </a:solidFill>
              <a:latin typeface="+mn-lt"/>
              <a:ea typeface="+mn-ea"/>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2000">
        <p:random/>
      </p:transition>
    </mc:Choice>
    <mc:Fallback>
      <p:transition spd="slow" advClick="0"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left)">
                                      <p:cBhvr>
                                        <p:cTn id="7" dur="500"/>
                                        <p:tgtEl>
                                          <p:spTgt spid="19"/>
                                        </p:tgtEl>
                                      </p:cBhvr>
                                    </p:animEffect>
                                  </p:childTnLst>
                                </p:cTn>
                              </p:par>
                            </p:childTnLst>
                          </p:cTn>
                        </p:par>
                        <p:par>
                          <p:cTn id="8" fill="hold">
                            <p:stCondLst>
                              <p:cond delay="500"/>
                            </p:stCondLst>
                            <p:childTnLst>
                              <p:par>
                                <p:cTn id="9" presetID="18" presetClass="entr" presetSubtype="6"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strips(downRight)">
                                      <p:cBhvr>
                                        <p:cTn id="11" dur="10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45" presetClass="entr" presetSubtype="0" fill="hold" grpId="0" nodeType="click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2000"/>
                                        <p:tgtEl>
                                          <p:spTgt spid="10"/>
                                        </p:tgtEl>
                                      </p:cBhvr>
                                    </p:animEffect>
                                    <p:anim calcmode="lin" valueType="num">
                                      <p:cBhvr>
                                        <p:cTn id="17" dur="2000" fill="hold"/>
                                        <p:tgtEl>
                                          <p:spTgt spid="10"/>
                                        </p:tgtEl>
                                        <p:attrNameLst>
                                          <p:attrName>ppt_w</p:attrName>
                                        </p:attrNameLst>
                                      </p:cBhvr>
                                      <p:tavLst>
                                        <p:tav tm="0" fmla="#ppt_w*sin(2.5*pi*$)">
                                          <p:val>
                                            <p:fltVal val="0"/>
                                          </p:val>
                                        </p:tav>
                                        <p:tav tm="100000">
                                          <p:val>
                                            <p:fltVal val="1"/>
                                          </p:val>
                                        </p:tav>
                                      </p:tavLst>
                                    </p:anim>
                                    <p:anim calcmode="lin" valueType="num">
                                      <p:cBhvr>
                                        <p:cTn id="18" dur="2000" fill="hold"/>
                                        <p:tgtEl>
                                          <p:spTgt spid="10"/>
                                        </p:tgtEl>
                                        <p:attrNameLst>
                                          <p:attrName>ppt_h</p:attrName>
                                        </p:attrNameLst>
                                      </p:cBhvr>
                                      <p:tavLst>
                                        <p:tav tm="0">
                                          <p:val>
                                            <p:strVal val="#ppt_h"/>
                                          </p:val>
                                        </p:tav>
                                        <p:tav tm="100000">
                                          <p:val>
                                            <p:strVal val="#ppt_h"/>
                                          </p:val>
                                        </p:tav>
                                      </p:tavLst>
                                    </p:anim>
                                  </p:childTnLst>
                                </p:cTn>
                              </p:par>
                              <p:par>
                                <p:cTn id="19" presetID="45"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2000"/>
                                        <p:tgtEl>
                                          <p:spTgt spid="9"/>
                                        </p:tgtEl>
                                      </p:cBhvr>
                                    </p:animEffect>
                                    <p:anim calcmode="lin" valueType="num">
                                      <p:cBhvr>
                                        <p:cTn id="22" dur="2000" fill="hold"/>
                                        <p:tgtEl>
                                          <p:spTgt spid="9"/>
                                        </p:tgtEl>
                                        <p:attrNameLst>
                                          <p:attrName>ppt_w</p:attrName>
                                        </p:attrNameLst>
                                      </p:cBhvr>
                                      <p:tavLst>
                                        <p:tav tm="0" fmla="#ppt_w*sin(2.5*pi*$)">
                                          <p:val>
                                            <p:fltVal val="0"/>
                                          </p:val>
                                        </p:tav>
                                        <p:tav tm="100000">
                                          <p:val>
                                            <p:fltVal val="1"/>
                                          </p:val>
                                        </p:tav>
                                      </p:tavLst>
                                    </p:anim>
                                    <p:anim calcmode="lin" valueType="num">
                                      <p:cBhvr>
                                        <p:cTn id="23" dur="2000" fill="hold"/>
                                        <p:tgtEl>
                                          <p:spTgt spid="9"/>
                                        </p:tgtEl>
                                        <p:attrNameLst>
                                          <p:attrName>ppt_h</p:attrName>
                                        </p:attrNameLst>
                                      </p:cBhvr>
                                      <p:tavLst>
                                        <p:tav tm="0">
                                          <p:val>
                                            <p:strVal val="#ppt_h"/>
                                          </p:val>
                                        </p:tav>
                                        <p:tav tm="100000">
                                          <p:val>
                                            <p:strVal val="#ppt_h"/>
                                          </p:val>
                                        </p:tav>
                                      </p:tavLst>
                                    </p:anim>
                                  </p:childTnLst>
                                </p:cTn>
                              </p:par>
                            </p:childTnLst>
                          </p:cTn>
                        </p:par>
                        <p:par>
                          <p:cTn id="24" fill="hold">
                            <p:stCondLst>
                              <p:cond delay="2000"/>
                            </p:stCondLst>
                            <p:childTnLst>
                              <p:par>
                                <p:cTn id="25" presetID="16" presetClass="entr" presetSubtype="26" fill="hold" grpId="0" nodeType="after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barn(inHorizontal)">
                                      <p:cBhvr>
                                        <p:cTn id="27" dur="500"/>
                                        <p:tgtEl>
                                          <p:spTgt spid="20"/>
                                        </p:tgtEl>
                                      </p:cBhvr>
                                    </p:animEffect>
                                  </p:childTnLst>
                                </p:cTn>
                              </p:par>
                            </p:childTnLst>
                          </p:cTn>
                        </p:par>
                        <p:par>
                          <p:cTn id="28" fill="hold">
                            <p:stCondLst>
                              <p:cond delay="2500"/>
                            </p:stCondLst>
                            <p:childTnLst>
                              <p:par>
                                <p:cTn id="29" presetID="22" presetClass="entr" presetSubtype="8" fill="hold" grpId="0" nodeType="afterEffect">
                                  <p:stCondLst>
                                    <p:cond delay="0"/>
                                  </p:stCondLst>
                                  <p:childTnLst>
                                    <p:set>
                                      <p:cBhvr>
                                        <p:cTn id="30" dur="1" fill="hold">
                                          <p:stCondLst>
                                            <p:cond delay="0"/>
                                          </p:stCondLst>
                                        </p:cTn>
                                        <p:tgtEl>
                                          <p:spTgt spid="35"/>
                                        </p:tgtEl>
                                        <p:attrNameLst>
                                          <p:attrName>style.visibility</p:attrName>
                                        </p:attrNameLst>
                                      </p:cBhvr>
                                      <p:to>
                                        <p:strVal val="visible"/>
                                      </p:to>
                                    </p:set>
                                    <p:animEffect transition="in" filter="wipe(left)">
                                      <p:cBhvr>
                                        <p:cTn id="31" dur="500"/>
                                        <p:tgtEl>
                                          <p:spTgt spid="35"/>
                                        </p:tgtEl>
                                      </p:cBhvr>
                                    </p:animEffect>
                                  </p:childTnLst>
                                </p:cTn>
                              </p:par>
                              <p:par>
                                <p:cTn id="32" presetID="22" presetClass="entr" presetSubtype="8" fill="hold" grpId="0"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wipe(left)">
                                      <p:cBhvr>
                                        <p:cTn id="34" dur="500"/>
                                        <p:tgtEl>
                                          <p:spTgt spid="13"/>
                                        </p:tgtEl>
                                      </p:cBhvr>
                                    </p:animEffect>
                                  </p:childTnLst>
                                </p:cTn>
                              </p:par>
                            </p:childTnLst>
                          </p:cTn>
                        </p:par>
                        <p:par>
                          <p:cTn id="35" fill="hold">
                            <p:stCondLst>
                              <p:cond delay="3000"/>
                            </p:stCondLst>
                            <p:childTnLst>
                              <p:par>
                                <p:cTn id="36" presetID="22" presetClass="entr" presetSubtype="8" fill="hold" grpId="0" nodeType="afterEffect">
                                  <p:stCondLst>
                                    <p:cond delay="0"/>
                                  </p:stCondLst>
                                  <p:childTnLst>
                                    <p:set>
                                      <p:cBhvr>
                                        <p:cTn id="37" dur="1" fill="hold">
                                          <p:stCondLst>
                                            <p:cond delay="0"/>
                                          </p:stCondLst>
                                        </p:cTn>
                                        <p:tgtEl>
                                          <p:spTgt spid="32"/>
                                        </p:tgtEl>
                                        <p:attrNameLst>
                                          <p:attrName>style.visibility</p:attrName>
                                        </p:attrNameLst>
                                      </p:cBhvr>
                                      <p:to>
                                        <p:strVal val="visible"/>
                                      </p:to>
                                    </p:set>
                                    <p:animEffect transition="in" filter="wipe(left)">
                                      <p:cBhvr>
                                        <p:cTn id="38" dur="500"/>
                                        <p:tgtEl>
                                          <p:spTgt spid="32"/>
                                        </p:tgtEl>
                                      </p:cBhvr>
                                    </p:animEffect>
                                  </p:childTnLst>
                                </p:cTn>
                              </p:par>
                              <p:par>
                                <p:cTn id="39" presetID="22" presetClass="entr" presetSubtype="8" fill="hold" grpId="0" nodeType="withEffect">
                                  <p:stCondLst>
                                    <p:cond delay="0"/>
                                  </p:stCondLst>
                                  <p:childTnLst>
                                    <p:set>
                                      <p:cBhvr>
                                        <p:cTn id="40" dur="1" fill="hold">
                                          <p:stCondLst>
                                            <p:cond delay="0"/>
                                          </p:stCondLst>
                                        </p:cTn>
                                        <p:tgtEl>
                                          <p:spTgt spid="36"/>
                                        </p:tgtEl>
                                        <p:attrNameLst>
                                          <p:attrName>style.visibility</p:attrName>
                                        </p:attrNameLst>
                                      </p:cBhvr>
                                      <p:to>
                                        <p:strVal val="visible"/>
                                      </p:to>
                                    </p:set>
                                    <p:animEffect transition="in" filter="wipe(left)">
                                      <p:cBhvr>
                                        <p:cTn id="41" dur="500"/>
                                        <p:tgtEl>
                                          <p:spTgt spid="36"/>
                                        </p:tgtEl>
                                      </p:cBhvr>
                                    </p:animEffect>
                                  </p:childTnLst>
                                </p:cTn>
                              </p:par>
                            </p:childTnLst>
                          </p:cTn>
                        </p:par>
                        <p:par>
                          <p:cTn id="42" fill="hold">
                            <p:stCondLst>
                              <p:cond delay="3500"/>
                            </p:stCondLst>
                            <p:childTnLst>
                              <p:par>
                                <p:cTn id="43" presetID="22" presetClass="entr" presetSubtype="8" fill="hold" grpId="0" nodeType="afterEffect">
                                  <p:stCondLst>
                                    <p:cond delay="0"/>
                                  </p:stCondLst>
                                  <p:childTnLst>
                                    <p:set>
                                      <p:cBhvr>
                                        <p:cTn id="44" dur="1" fill="hold">
                                          <p:stCondLst>
                                            <p:cond delay="0"/>
                                          </p:stCondLst>
                                        </p:cTn>
                                        <p:tgtEl>
                                          <p:spTgt spid="33"/>
                                        </p:tgtEl>
                                        <p:attrNameLst>
                                          <p:attrName>style.visibility</p:attrName>
                                        </p:attrNameLst>
                                      </p:cBhvr>
                                      <p:to>
                                        <p:strVal val="visible"/>
                                      </p:to>
                                    </p:set>
                                    <p:animEffect transition="in" filter="wipe(left)">
                                      <p:cBhvr>
                                        <p:cTn id="45" dur="500"/>
                                        <p:tgtEl>
                                          <p:spTgt spid="33"/>
                                        </p:tgtEl>
                                      </p:cBhvr>
                                    </p:animEffect>
                                  </p:childTnLst>
                                </p:cTn>
                              </p:par>
                              <p:par>
                                <p:cTn id="46" presetID="22" presetClass="entr" presetSubtype="8" fill="hold" grpId="0" nodeType="withEffect">
                                  <p:stCondLst>
                                    <p:cond delay="0"/>
                                  </p:stCondLst>
                                  <p:childTnLst>
                                    <p:set>
                                      <p:cBhvr>
                                        <p:cTn id="47" dur="1" fill="hold">
                                          <p:stCondLst>
                                            <p:cond delay="0"/>
                                          </p:stCondLst>
                                        </p:cTn>
                                        <p:tgtEl>
                                          <p:spTgt spid="37"/>
                                        </p:tgtEl>
                                        <p:attrNameLst>
                                          <p:attrName>style.visibility</p:attrName>
                                        </p:attrNameLst>
                                      </p:cBhvr>
                                      <p:to>
                                        <p:strVal val="visible"/>
                                      </p:to>
                                    </p:set>
                                    <p:animEffect transition="in" filter="wipe(left)">
                                      <p:cBhvr>
                                        <p:cTn id="48" dur="500"/>
                                        <p:tgtEl>
                                          <p:spTgt spid="37"/>
                                        </p:tgtEl>
                                      </p:cBhvr>
                                    </p:animEffect>
                                  </p:childTnLst>
                                </p:cTn>
                              </p:par>
                            </p:childTnLst>
                          </p:cTn>
                        </p:par>
                        <p:par>
                          <p:cTn id="49" fill="hold">
                            <p:stCondLst>
                              <p:cond delay="4000"/>
                            </p:stCondLst>
                            <p:childTnLst>
                              <p:par>
                                <p:cTn id="50" presetID="22" presetClass="entr" presetSubtype="8" fill="hold" grpId="0" nodeType="afterEffect">
                                  <p:stCondLst>
                                    <p:cond delay="0"/>
                                  </p:stCondLst>
                                  <p:childTnLst>
                                    <p:set>
                                      <p:cBhvr>
                                        <p:cTn id="51" dur="1" fill="hold">
                                          <p:stCondLst>
                                            <p:cond delay="0"/>
                                          </p:stCondLst>
                                        </p:cTn>
                                        <p:tgtEl>
                                          <p:spTgt spid="34"/>
                                        </p:tgtEl>
                                        <p:attrNameLst>
                                          <p:attrName>style.visibility</p:attrName>
                                        </p:attrNameLst>
                                      </p:cBhvr>
                                      <p:to>
                                        <p:strVal val="visible"/>
                                      </p:to>
                                    </p:set>
                                    <p:animEffect transition="in" filter="wipe(left)">
                                      <p:cBhvr>
                                        <p:cTn id="52" dur="500"/>
                                        <p:tgtEl>
                                          <p:spTgt spid="34"/>
                                        </p:tgtEl>
                                      </p:cBhvr>
                                    </p:animEffect>
                                  </p:childTnLst>
                                </p:cTn>
                              </p:par>
                              <p:par>
                                <p:cTn id="53" presetID="22" presetClass="entr" presetSubtype="8" fill="hold" grpId="0" nodeType="withEffect">
                                  <p:stCondLst>
                                    <p:cond delay="0"/>
                                  </p:stCondLst>
                                  <p:childTnLst>
                                    <p:set>
                                      <p:cBhvr>
                                        <p:cTn id="54" dur="1" fill="hold">
                                          <p:stCondLst>
                                            <p:cond delay="0"/>
                                          </p:stCondLst>
                                        </p:cTn>
                                        <p:tgtEl>
                                          <p:spTgt spid="38"/>
                                        </p:tgtEl>
                                        <p:attrNameLst>
                                          <p:attrName>style.visibility</p:attrName>
                                        </p:attrNameLst>
                                      </p:cBhvr>
                                      <p:to>
                                        <p:strVal val="visible"/>
                                      </p:to>
                                    </p:set>
                                    <p:animEffect transition="in" filter="wipe(left)">
                                      <p:cBhvr>
                                        <p:cTn id="55"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9" grpId="0" bldLvl="0" animBg="1"/>
      <p:bldP spid="10" grpId="0"/>
      <p:bldP spid="13" grpId="0" bldLvl="0" animBg="1"/>
      <p:bldP spid="20" grpId="0" bldLvl="0" animBg="1"/>
      <p:bldP spid="32" grpId="0" bldLvl="0" animBg="1"/>
      <p:bldP spid="33" grpId="0" bldLvl="0" animBg="1"/>
      <p:bldP spid="34" grpId="0" bldLvl="0" animBg="1"/>
      <p:bldP spid="35" grpId="0"/>
      <p:bldP spid="36" grpId="0"/>
      <p:bldP spid="37" grpId="0"/>
      <p:bldP spid="38"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3" name="组合 82"/>
          <p:cNvGrpSpPr/>
          <p:nvPr/>
        </p:nvGrpSpPr>
        <p:grpSpPr>
          <a:xfrm>
            <a:off x="583905" y="1222752"/>
            <a:ext cx="6288273" cy="3078440"/>
            <a:chOff x="583905" y="1222752"/>
            <a:chExt cx="6288273" cy="3078440"/>
          </a:xfrm>
        </p:grpSpPr>
        <p:sp>
          <p:nvSpPr>
            <p:cNvPr id="71" name="文本框 70"/>
            <p:cNvSpPr txBox="1"/>
            <p:nvPr/>
          </p:nvSpPr>
          <p:spPr>
            <a:xfrm>
              <a:off x="583905" y="1222752"/>
              <a:ext cx="2324395" cy="1014730"/>
            </a:xfrm>
            <a:prstGeom prst="rect">
              <a:avLst/>
            </a:prstGeom>
            <a:noFill/>
          </p:spPr>
          <p:txBody>
            <a:bodyPr wrap="square" rtlCol="0">
              <a:spAutoFit/>
            </a:bodyPr>
            <a:lstStyle/>
            <a:p>
              <a:pPr algn="ctr"/>
              <a:r>
                <a:rPr lang="en-US" altLang="zh-CN" sz="6000" dirty="0">
                  <a:solidFill>
                    <a:srgbClr val="7C97CE"/>
                  </a:solidFill>
                  <a:cs typeface="+mn-ea"/>
                  <a:sym typeface="+mn-lt"/>
                </a:rPr>
                <a:t>2022</a:t>
              </a:r>
              <a:endParaRPr lang="zh-CN" altLang="en-US" sz="6000" dirty="0">
                <a:solidFill>
                  <a:srgbClr val="7C97CE"/>
                </a:solidFill>
                <a:cs typeface="+mn-ea"/>
                <a:sym typeface="+mn-lt"/>
              </a:endParaRPr>
            </a:p>
          </p:txBody>
        </p:sp>
        <p:sp>
          <p:nvSpPr>
            <p:cNvPr id="72" name="文本框 71"/>
            <p:cNvSpPr txBox="1"/>
            <p:nvPr/>
          </p:nvSpPr>
          <p:spPr>
            <a:xfrm>
              <a:off x="593298" y="2404271"/>
              <a:ext cx="6278880" cy="829945"/>
            </a:xfrm>
            <a:prstGeom prst="rect">
              <a:avLst/>
            </a:prstGeom>
            <a:noFill/>
          </p:spPr>
          <p:txBody>
            <a:bodyPr wrap="none" rtlCol="0" anchor="ctr">
              <a:spAutoFit/>
            </a:bodyPr>
            <a:lstStyle/>
            <a:p>
              <a:pPr algn="ctr"/>
              <a:r>
                <a:rPr lang="zh-CN" altLang="en-US" sz="4800" dirty="0">
                  <a:solidFill>
                    <a:schemeClr val="tx1">
                      <a:lumMod val="65000"/>
                      <a:lumOff val="35000"/>
                    </a:schemeClr>
                  </a:solidFill>
                  <a:cs typeface="+mn-ea"/>
                  <a:sym typeface="+mn-lt"/>
                </a:rPr>
                <a:t>在线学习平台汇报</a:t>
              </a:r>
              <a:r>
                <a:rPr lang="zh-CN" altLang="en-US" sz="4800" dirty="0">
                  <a:solidFill>
                    <a:schemeClr val="tx1">
                      <a:lumMod val="65000"/>
                      <a:lumOff val="35000"/>
                    </a:schemeClr>
                  </a:solidFill>
                  <a:cs typeface="+mn-ea"/>
                  <a:sym typeface="+mn-lt"/>
                </a:rPr>
                <a:t>完毕</a:t>
              </a:r>
              <a:endParaRPr lang="zh-CN" altLang="en-US" sz="4800" dirty="0">
                <a:solidFill>
                  <a:schemeClr val="tx1">
                    <a:lumMod val="65000"/>
                    <a:lumOff val="35000"/>
                  </a:schemeClr>
                </a:solidFill>
                <a:cs typeface="+mn-ea"/>
                <a:sym typeface="+mn-lt"/>
              </a:endParaRPr>
            </a:p>
          </p:txBody>
        </p:sp>
        <p:cxnSp>
          <p:nvCxnSpPr>
            <p:cNvPr id="74" name="直接连接符 73"/>
            <p:cNvCxnSpPr/>
            <p:nvPr/>
          </p:nvCxnSpPr>
          <p:spPr>
            <a:xfrm>
              <a:off x="792716" y="2254103"/>
              <a:ext cx="5780568" cy="0"/>
            </a:xfrm>
            <a:prstGeom prst="line">
              <a:avLst/>
            </a:prstGeom>
            <a:ln>
              <a:solidFill>
                <a:srgbClr val="C0C0C0"/>
              </a:solidFill>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a:off x="792716" y="3732619"/>
              <a:ext cx="5780568" cy="0"/>
            </a:xfrm>
            <a:prstGeom prst="line">
              <a:avLst/>
            </a:prstGeom>
            <a:ln>
              <a:solidFill>
                <a:srgbClr val="C0C0C0"/>
              </a:solidFill>
            </a:ln>
          </p:spPr>
          <p:style>
            <a:lnRef idx="1">
              <a:schemeClr val="accent1"/>
            </a:lnRef>
            <a:fillRef idx="0">
              <a:schemeClr val="accent1"/>
            </a:fillRef>
            <a:effectRef idx="0">
              <a:schemeClr val="accent1"/>
            </a:effectRef>
            <a:fontRef idx="minor">
              <a:schemeClr val="tx1"/>
            </a:fontRef>
          </p:style>
        </p:cxnSp>
        <p:sp>
          <p:nvSpPr>
            <p:cNvPr id="80" name="文本框 79"/>
            <p:cNvSpPr txBox="1"/>
            <p:nvPr/>
          </p:nvSpPr>
          <p:spPr>
            <a:xfrm>
              <a:off x="677947" y="3902412"/>
              <a:ext cx="1960880" cy="398780"/>
            </a:xfrm>
            <a:prstGeom prst="rect">
              <a:avLst/>
            </a:prstGeom>
            <a:noFill/>
          </p:spPr>
          <p:txBody>
            <a:bodyPr wrap="none" rtlCol="0" anchor="ctr">
              <a:spAutoFit/>
            </a:bodyPr>
            <a:lstStyle/>
            <a:p>
              <a:pPr algn="ctr"/>
              <a:r>
                <a:rPr lang="zh-CN" altLang="en-US" sz="2000" dirty="0">
                  <a:solidFill>
                    <a:schemeClr val="tx1">
                      <a:lumMod val="65000"/>
                      <a:lumOff val="35000"/>
                    </a:schemeClr>
                  </a:solidFill>
                  <a:cs typeface="+mn-ea"/>
                  <a:sym typeface="+mn-lt"/>
                </a:rPr>
                <a:t>汇报人：</a:t>
              </a:r>
              <a:r>
                <a:rPr lang="zh-CN" altLang="en-US" sz="2000" dirty="0">
                  <a:solidFill>
                    <a:schemeClr val="tx1">
                      <a:lumMod val="65000"/>
                      <a:lumOff val="35000"/>
                    </a:schemeClr>
                  </a:solidFill>
                  <a:cs typeface="+mn-ea"/>
                  <a:sym typeface="+mn-lt"/>
                </a:rPr>
                <a:t>冉欣娉</a:t>
              </a:r>
              <a:endParaRPr lang="zh-CN" altLang="en-US" sz="2000" dirty="0">
                <a:solidFill>
                  <a:schemeClr val="tx1">
                    <a:lumMod val="65000"/>
                    <a:lumOff val="35000"/>
                  </a:schemeClr>
                </a:solidFill>
                <a:cs typeface="+mn-ea"/>
                <a:sym typeface="+mn-lt"/>
              </a:endParaRPr>
            </a:p>
          </p:txBody>
        </p:sp>
        <p:sp>
          <p:nvSpPr>
            <p:cNvPr id="82" name="文本框 81"/>
            <p:cNvSpPr txBox="1"/>
            <p:nvPr/>
          </p:nvSpPr>
          <p:spPr>
            <a:xfrm>
              <a:off x="4108843" y="3902412"/>
              <a:ext cx="2214880" cy="398780"/>
            </a:xfrm>
            <a:prstGeom prst="rect">
              <a:avLst/>
            </a:prstGeom>
            <a:noFill/>
          </p:spPr>
          <p:txBody>
            <a:bodyPr wrap="none" rtlCol="0" anchor="ctr">
              <a:spAutoFit/>
            </a:bodyPr>
            <a:lstStyle/>
            <a:p>
              <a:pPr algn="ctr"/>
              <a:r>
                <a:rPr lang="zh-CN" altLang="en-US" sz="2000" dirty="0">
                  <a:solidFill>
                    <a:schemeClr val="tx1">
                      <a:lumMod val="65000"/>
                      <a:lumOff val="35000"/>
                    </a:schemeClr>
                  </a:solidFill>
                  <a:cs typeface="+mn-ea"/>
                  <a:sym typeface="+mn-lt"/>
                </a:rPr>
                <a:t>日期：</a:t>
              </a:r>
              <a:r>
                <a:rPr lang="en-US" altLang="zh-CN" sz="2000" dirty="0">
                  <a:solidFill>
                    <a:schemeClr val="tx1">
                      <a:lumMod val="65000"/>
                      <a:lumOff val="35000"/>
                    </a:schemeClr>
                  </a:solidFill>
                  <a:cs typeface="+mn-ea"/>
                  <a:sym typeface="+mn-lt"/>
                </a:rPr>
                <a:t>2020.06.15</a:t>
              </a:r>
              <a:endParaRPr lang="zh-CN" altLang="en-US" sz="2000" dirty="0">
                <a:solidFill>
                  <a:schemeClr val="tx1">
                    <a:lumMod val="65000"/>
                    <a:lumOff val="35000"/>
                  </a:schemeClr>
                </a:solidFill>
                <a:cs typeface="+mn-ea"/>
                <a:sym typeface="+mn-lt"/>
              </a:endParaRPr>
            </a:p>
          </p:txBody>
        </p:sp>
      </p:grpSp>
      <p:sp>
        <p:nvSpPr>
          <p:cNvPr id="11" name="直角三角形 10"/>
          <p:cNvSpPr/>
          <p:nvPr/>
        </p:nvSpPr>
        <p:spPr>
          <a:xfrm rot="8097871">
            <a:off x="5368236" y="5915812"/>
            <a:ext cx="1914102" cy="1901468"/>
          </a:xfrm>
          <a:prstGeom prst="rtTriangle">
            <a:avLst/>
          </a:prstGeom>
          <a:solidFill>
            <a:srgbClr val="A0B4DC"/>
          </a:solidFill>
          <a:ln>
            <a:noFill/>
          </a:ln>
          <a:effectLst>
            <a:outerShdw blurRad="50800" dist="635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2" name="直角三角形 11"/>
          <p:cNvSpPr/>
          <p:nvPr/>
        </p:nvSpPr>
        <p:spPr>
          <a:xfrm rot="8097871">
            <a:off x="3052035" y="5790052"/>
            <a:ext cx="2152988" cy="2152988"/>
          </a:xfrm>
          <a:prstGeom prst="rtTriangle">
            <a:avLst/>
          </a:prstGeom>
          <a:solidFill>
            <a:srgbClr val="7C97CE"/>
          </a:solidFill>
          <a:ln>
            <a:noFill/>
          </a:ln>
          <a:effectLst>
            <a:outerShdw blurRad="50800" dist="635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3" name="直角三角形 12"/>
          <p:cNvSpPr/>
          <p:nvPr/>
        </p:nvSpPr>
        <p:spPr>
          <a:xfrm rot="8097871">
            <a:off x="7457374" y="4772451"/>
            <a:ext cx="4188187" cy="4188187"/>
          </a:xfrm>
          <a:prstGeom prst="rtTriangle">
            <a:avLst/>
          </a:prstGeom>
          <a:solidFill>
            <a:srgbClr val="6A89C8"/>
          </a:solidFill>
          <a:ln>
            <a:noFill/>
          </a:ln>
          <a:effectLst>
            <a:outerShdw blurRad="50800" dist="635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 name="直角三角形 13"/>
          <p:cNvSpPr/>
          <p:nvPr/>
        </p:nvSpPr>
        <p:spPr>
          <a:xfrm rot="18895550">
            <a:off x="8929085" y="-1190848"/>
            <a:ext cx="2381696" cy="2381696"/>
          </a:xfrm>
          <a:prstGeom prst="rtTriangle">
            <a:avLst/>
          </a:prstGeom>
          <a:solidFill>
            <a:srgbClr val="7C97CE"/>
          </a:solidFill>
          <a:ln>
            <a:noFill/>
          </a:ln>
          <a:effectLst>
            <a:outerShdw blurRad="50800" dist="635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5" name="直角三角形 14"/>
          <p:cNvSpPr/>
          <p:nvPr/>
        </p:nvSpPr>
        <p:spPr>
          <a:xfrm rot="18895550">
            <a:off x="1049607" y="-524891"/>
            <a:ext cx="1049781" cy="1049781"/>
          </a:xfrm>
          <a:prstGeom prst="rtTriangle">
            <a:avLst/>
          </a:prstGeom>
          <a:solidFill>
            <a:srgbClr val="6A89C8"/>
          </a:solidFill>
          <a:ln>
            <a:noFill/>
          </a:ln>
          <a:effectLst>
            <a:outerShdw blurRad="50800" dist="635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6" name="直角三角形 15"/>
          <p:cNvSpPr/>
          <p:nvPr/>
        </p:nvSpPr>
        <p:spPr>
          <a:xfrm rot="2697871">
            <a:off x="7490672" y="1617183"/>
            <a:ext cx="605179" cy="605179"/>
          </a:xfrm>
          <a:prstGeom prst="rtTriangle">
            <a:avLst/>
          </a:prstGeom>
          <a:solidFill>
            <a:srgbClr val="A3B6DD"/>
          </a:solidFill>
          <a:ln>
            <a:noFill/>
          </a:ln>
          <a:effectLst>
            <a:outerShdw blurRad="50800" dist="635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3" name="4658df03-5cc5-4379-a4f3-cc6d2eb22a2a">
            <a:hlinkClick r:id="" action="ppaction://media"/>
          </p:cNvPr>
          <p:cNvPicPr>
            <a:picLocks noChangeAspect="1"/>
          </p:cNvPicPr>
          <p:nvPr>
            <a:audioFile r:link="rId1"/>
            <p:extLst>
              <p:ext uri="{DAA4B4D4-6D71-4841-9C94-3DE7FCFB9230}">
                <p14:media xmlns:p14="http://schemas.microsoft.com/office/powerpoint/2010/main" r:embed="rId2"/>
              </p:ext>
            </p:extLst>
          </p:nvPr>
        </p:nvPicPr>
        <p:blipFill>
          <a:blip r:embed="rId3"/>
          <a:stretch>
            <a:fillRect/>
          </a:stretch>
        </p:blipFill>
        <p:spPr>
          <a:xfrm>
            <a:off x="-904875" y="-4191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Click="0" advTm="2000">
        <p:random/>
      </p:transition>
    </mc:Choice>
    <mc:Fallback>
      <p:transition spd="slow" advClick="0"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4069"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0" y="626942"/>
            <a:ext cx="4284250" cy="1015663"/>
          </a:xfrm>
          <a:prstGeom prst="rect">
            <a:avLst/>
          </a:prstGeom>
          <a:noFill/>
        </p:spPr>
        <p:txBody>
          <a:bodyPr wrap="none" rtlCol="0">
            <a:spAutoFit/>
          </a:bodyPr>
          <a:lstStyle/>
          <a:p>
            <a:r>
              <a:rPr lang="en-US" altLang="zh-CN" sz="6000" dirty="0">
                <a:solidFill>
                  <a:schemeClr val="bg1"/>
                </a:solidFill>
                <a:cs typeface="+mn-ea"/>
                <a:sym typeface="+mn-lt"/>
              </a:rPr>
              <a:t>Chapter 01</a:t>
            </a:r>
            <a:endParaRPr lang="zh-CN" altLang="en-US" sz="6000" dirty="0">
              <a:solidFill>
                <a:schemeClr val="bg1"/>
              </a:solidFill>
              <a:cs typeface="+mn-ea"/>
              <a:sym typeface="+mn-lt"/>
            </a:endParaRPr>
          </a:p>
        </p:txBody>
      </p:sp>
      <p:sp>
        <p:nvSpPr>
          <p:cNvPr id="14" name="文本框 13"/>
          <p:cNvSpPr txBox="1"/>
          <p:nvPr/>
        </p:nvSpPr>
        <p:spPr>
          <a:xfrm>
            <a:off x="6345645" y="1422696"/>
            <a:ext cx="1560830" cy="922020"/>
          </a:xfrm>
          <a:prstGeom prst="rect">
            <a:avLst/>
          </a:prstGeom>
          <a:noFill/>
        </p:spPr>
        <p:txBody>
          <a:bodyPr wrap="none" rtlCol="0">
            <a:spAutoFit/>
          </a:bodyPr>
          <a:lstStyle/>
          <a:p>
            <a:pPr algn="ctr"/>
            <a:r>
              <a:rPr lang="zh-CN" altLang="en-US" sz="5400" b="1" dirty="0">
                <a:solidFill>
                  <a:schemeClr val="tx1">
                    <a:lumMod val="65000"/>
                    <a:lumOff val="35000"/>
                  </a:schemeClr>
                </a:solidFill>
                <a:cs typeface="+mn-ea"/>
                <a:sym typeface="+mn-lt"/>
              </a:rPr>
              <a:t>背景</a:t>
            </a:r>
            <a:endParaRPr lang="zh-CN" altLang="en-US" sz="5400" b="1" dirty="0">
              <a:solidFill>
                <a:schemeClr val="tx1">
                  <a:lumMod val="65000"/>
                  <a:lumOff val="35000"/>
                </a:schemeClr>
              </a:solidFill>
              <a:cs typeface="+mn-ea"/>
              <a:sym typeface="+mn-lt"/>
            </a:endParaRPr>
          </a:p>
        </p:txBody>
      </p:sp>
      <p:cxnSp>
        <p:nvCxnSpPr>
          <p:cNvPr id="17" name="直接连接符 16"/>
          <p:cNvCxnSpPr/>
          <p:nvPr/>
        </p:nvCxnSpPr>
        <p:spPr>
          <a:xfrm>
            <a:off x="5025269" y="2372130"/>
            <a:ext cx="4201580" cy="0"/>
          </a:xfrm>
          <a:prstGeom prst="line">
            <a:avLst/>
          </a:prstGeom>
          <a:ln>
            <a:solidFill>
              <a:srgbClr val="C0C0C0"/>
            </a:solidFill>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6341230" y="2530834"/>
            <a:ext cx="2750631" cy="1636395"/>
          </a:xfrm>
          <a:prstGeom prst="rect">
            <a:avLst/>
          </a:prstGeom>
        </p:spPr>
        <p:txBody>
          <a:bodyPr wrap="square">
            <a:spAutoFit/>
          </a:bodyPr>
          <a:lstStyle/>
          <a:p>
            <a:pPr marL="285750" indent="-285750" defTabSz="1219200">
              <a:lnSpc>
                <a:spcPct val="150000"/>
              </a:lnSpc>
              <a:buFont typeface="Wingdings" panose="05000000000000000000" pitchFamily="2" charset="2"/>
              <a:buChar char="l"/>
              <a:defRPr/>
            </a:pPr>
            <a:r>
              <a:rPr lang="zh-CN" altLang="en-US" sz="1335" dirty="0">
                <a:ln w="6350">
                  <a:noFill/>
                </a:ln>
                <a:solidFill>
                  <a:schemeClr val="tx1">
                    <a:lumMod val="60000"/>
                    <a:lumOff val="40000"/>
                  </a:schemeClr>
                </a:solidFill>
                <a:cs typeface="+mn-ea"/>
                <a:sym typeface="+mn-lt"/>
              </a:rPr>
              <a:t>编写目的</a:t>
            </a:r>
            <a:endParaRPr lang="zh-CN" altLang="en-US" sz="1335" dirty="0">
              <a:ln w="6350">
                <a:noFill/>
              </a:ln>
              <a:solidFill>
                <a:schemeClr val="tx1">
                  <a:lumMod val="60000"/>
                  <a:lumOff val="40000"/>
                </a:schemeClr>
              </a:solidFill>
              <a:cs typeface="+mn-ea"/>
              <a:sym typeface="+mn-lt"/>
            </a:endParaRPr>
          </a:p>
          <a:p>
            <a:pPr marL="285750" indent="-285750" defTabSz="1219200">
              <a:lnSpc>
                <a:spcPct val="150000"/>
              </a:lnSpc>
              <a:buFont typeface="Wingdings" panose="05000000000000000000" pitchFamily="2" charset="2"/>
              <a:buChar char="l"/>
              <a:defRPr/>
            </a:pPr>
            <a:r>
              <a:rPr lang="zh-CN" altLang="en-US" sz="1335" dirty="0">
                <a:ln w="6350">
                  <a:noFill/>
                </a:ln>
                <a:solidFill>
                  <a:schemeClr val="tx1">
                    <a:lumMod val="60000"/>
                    <a:lumOff val="40000"/>
                  </a:schemeClr>
                </a:solidFill>
                <a:cs typeface="+mn-ea"/>
                <a:sym typeface="+mn-lt"/>
              </a:rPr>
              <a:t>背景</a:t>
            </a:r>
            <a:endParaRPr lang="zh-CN" altLang="en-US" sz="1335" dirty="0">
              <a:ln w="6350">
                <a:noFill/>
              </a:ln>
              <a:solidFill>
                <a:schemeClr val="tx1">
                  <a:lumMod val="60000"/>
                  <a:lumOff val="40000"/>
                </a:schemeClr>
              </a:solidFill>
              <a:cs typeface="+mn-ea"/>
              <a:sym typeface="+mn-lt"/>
            </a:endParaRPr>
          </a:p>
          <a:p>
            <a:pPr marL="285750" indent="-285750" defTabSz="1219200">
              <a:lnSpc>
                <a:spcPct val="150000"/>
              </a:lnSpc>
              <a:buFont typeface="Wingdings" panose="05000000000000000000" pitchFamily="2" charset="2"/>
              <a:buChar char="l"/>
              <a:defRPr/>
            </a:pPr>
            <a:r>
              <a:rPr lang="zh-CN" altLang="en-US" sz="1335" dirty="0">
                <a:ln w="6350">
                  <a:noFill/>
                </a:ln>
                <a:solidFill>
                  <a:schemeClr val="tx1">
                    <a:lumMod val="60000"/>
                    <a:lumOff val="40000"/>
                  </a:schemeClr>
                </a:solidFill>
                <a:cs typeface="+mn-ea"/>
                <a:sym typeface="+mn-lt"/>
              </a:rPr>
              <a:t>定义和</a:t>
            </a:r>
            <a:r>
              <a:rPr lang="zh-CN" altLang="en-US" sz="1335" dirty="0">
                <a:ln w="6350">
                  <a:noFill/>
                </a:ln>
                <a:solidFill>
                  <a:schemeClr val="tx1">
                    <a:lumMod val="60000"/>
                    <a:lumOff val="40000"/>
                  </a:schemeClr>
                </a:solidFill>
                <a:cs typeface="+mn-ea"/>
                <a:sym typeface="+mn-lt"/>
              </a:rPr>
              <a:t>缩略语</a:t>
            </a:r>
            <a:endParaRPr lang="zh-CN" altLang="en-US" sz="1335" dirty="0">
              <a:ln w="6350">
                <a:noFill/>
              </a:ln>
              <a:solidFill>
                <a:schemeClr val="tx1">
                  <a:lumMod val="60000"/>
                  <a:lumOff val="40000"/>
                </a:schemeClr>
              </a:solidFill>
              <a:cs typeface="+mn-ea"/>
              <a:sym typeface="+mn-lt"/>
            </a:endParaRPr>
          </a:p>
          <a:p>
            <a:pPr marL="285750" indent="-285750" defTabSz="1219200">
              <a:lnSpc>
                <a:spcPct val="150000"/>
              </a:lnSpc>
              <a:buFont typeface="Wingdings" panose="05000000000000000000" pitchFamily="2" charset="2"/>
              <a:buChar char="l"/>
              <a:defRPr/>
            </a:pPr>
            <a:r>
              <a:rPr lang="zh-CN" altLang="en-US" sz="1335" dirty="0">
                <a:ln w="6350">
                  <a:noFill/>
                </a:ln>
                <a:solidFill>
                  <a:schemeClr val="tx1">
                    <a:lumMod val="60000"/>
                    <a:lumOff val="40000"/>
                  </a:schemeClr>
                </a:solidFill>
                <a:cs typeface="+mn-ea"/>
                <a:sym typeface="+mn-lt"/>
              </a:rPr>
              <a:t>用户</a:t>
            </a:r>
            <a:endParaRPr lang="zh-CN" altLang="en-US" sz="1335" dirty="0">
              <a:ln w="6350">
                <a:noFill/>
              </a:ln>
              <a:solidFill>
                <a:schemeClr val="tx1">
                  <a:lumMod val="60000"/>
                  <a:lumOff val="40000"/>
                </a:schemeClr>
              </a:solidFill>
              <a:cs typeface="+mn-ea"/>
              <a:sym typeface="+mn-lt"/>
            </a:endParaRPr>
          </a:p>
          <a:p>
            <a:pPr indent="0" defTabSz="1219200">
              <a:lnSpc>
                <a:spcPct val="150000"/>
              </a:lnSpc>
              <a:buFont typeface="Wingdings" panose="05000000000000000000" pitchFamily="2" charset="2"/>
              <a:buNone/>
              <a:defRPr/>
            </a:pPr>
            <a:endParaRPr lang="zh-CN" altLang="en-US" sz="1335" dirty="0">
              <a:ln w="6350">
                <a:noFill/>
              </a:ln>
              <a:solidFill>
                <a:schemeClr val="tx1">
                  <a:lumMod val="60000"/>
                  <a:lumOff val="40000"/>
                </a:schemeClr>
              </a:solidFill>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2000">
        <p:random/>
      </p:transition>
    </mc:Choice>
    <mc:Fallback>
      <p:transition spd="slow" advClick="0"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par>
                                <p:cTn id="8" presetID="22" presetClass="entr" presetSubtype="8"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wipe(left)">
                                      <p:cBhvr>
                                        <p:cTn id="1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79" name="组合 78"/>
          <p:cNvGrpSpPr/>
          <p:nvPr/>
        </p:nvGrpSpPr>
        <p:grpSpPr>
          <a:xfrm>
            <a:off x="4846246" y="3545529"/>
            <a:ext cx="2611908" cy="2495879"/>
            <a:chOff x="3065829" y="2668267"/>
            <a:chExt cx="1872107" cy="1761728"/>
          </a:xfrm>
        </p:grpSpPr>
        <p:sp>
          <p:nvSpPr>
            <p:cNvPr id="80" name="椭圆 79"/>
            <p:cNvSpPr/>
            <p:nvPr/>
          </p:nvSpPr>
          <p:spPr>
            <a:xfrm>
              <a:off x="3115072" y="2668267"/>
              <a:ext cx="1761728" cy="176172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zh-CN" altLang="en-US" sz="1865" dirty="0">
                <a:solidFill>
                  <a:prstClr val="white"/>
                </a:solidFill>
                <a:cs typeface="+mn-ea"/>
                <a:sym typeface="+mn-lt"/>
              </a:endParaRPr>
            </a:p>
          </p:txBody>
        </p:sp>
        <p:sp>
          <p:nvSpPr>
            <p:cNvPr id="81" name="椭圆 80"/>
            <p:cNvSpPr/>
            <p:nvPr/>
          </p:nvSpPr>
          <p:spPr>
            <a:xfrm>
              <a:off x="4442509" y="2761135"/>
              <a:ext cx="119507" cy="119507"/>
            </a:xfrm>
            <a:prstGeom prst="ellipse">
              <a:avLst/>
            </a:prstGeom>
            <a:solidFill>
              <a:srgbClr val="6A89C8"/>
            </a:solidFill>
            <a:ln>
              <a:solidFill>
                <a:srgbClr val="6A89C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zh-CN" altLang="en-US" sz="1865">
                <a:solidFill>
                  <a:prstClr val="black">
                    <a:lumMod val="85000"/>
                    <a:lumOff val="15000"/>
                  </a:prstClr>
                </a:solidFill>
                <a:cs typeface="+mn-ea"/>
                <a:sym typeface="+mn-lt"/>
              </a:endParaRPr>
            </a:p>
          </p:txBody>
        </p:sp>
        <p:sp>
          <p:nvSpPr>
            <p:cNvPr id="82" name="椭圆 81"/>
            <p:cNvSpPr/>
            <p:nvPr/>
          </p:nvSpPr>
          <p:spPr>
            <a:xfrm>
              <a:off x="3439209" y="2761135"/>
              <a:ext cx="119507" cy="119507"/>
            </a:xfrm>
            <a:prstGeom prst="ellipse">
              <a:avLst/>
            </a:prstGeom>
            <a:solidFill>
              <a:srgbClr val="6A89C8"/>
            </a:solidFill>
            <a:ln>
              <a:solidFill>
                <a:srgbClr val="6A89C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zh-CN" altLang="en-US" sz="1865">
                <a:solidFill>
                  <a:prstClr val="black">
                    <a:lumMod val="85000"/>
                    <a:lumOff val="15000"/>
                  </a:prstClr>
                </a:solidFill>
                <a:cs typeface="+mn-ea"/>
                <a:sym typeface="+mn-lt"/>
              </a:endParaRPr>
            </a:p>
          </p:txBody>
        </p:sp>
        <p:sp>
          <p:nvSpPr>
            <p:cNvPr id="83" name="椭圆 82"/>
            <p:cNvSpPr/>
            <p:nvPr/>
          </p:nvSpPr>
          <p:spPr>
            <a:xfrm>
              <a:off x="3065829" y="3492655"/>
              <a:ext cx="119507" cy="119507"/>
            </a:xfrm>
            <a:prstGeom prst="ellipse">
              <a:avLst/>
            </a:prstGeom>
            <a:solidFill>
              <a:srgbClr val="6A89C8"/>
            </a:solidFill>
            <a:ln>
              <a:solidFill>
                <a:srgbClr val="6A89C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zh-CN" altLang="en-US" sz="1865">
                <a:solidFill>
                  <a:prstClr val="black">
                    <a:lumMod val="85000"/>
                    <a:lumOff val="15000"/>
                  </a:prstClr>
                </a:solidFill>
                <a:cs typeface="+mn-ea"/>
                <a:sym typeface="+mn-lt"/>
              </a:endParaRPr>
            </a:p>
          </p:txBody>
        </p:sp>
        <p:sp>
          <p:nvSpPr>
            <p:cNvPr id="84" name="椭圆 83"/>
            <p:cNvSpPr/>
            <p:nvPr/>
          </p:nvSpPr>
          <p:spPr>
            <a:xfrm>
              <a:off x="4818429" y="3492655"/>
              <a:ext cx="119507" cy="119507"/>
            </a:xfrm>
            <a:prstGeom prst="ellipse">
              <a:avLst/>
            </a:prstGeom>
            <a:solidFill>
              <a:srgbClr val="6A89C8"/>
            </a:solidFill>
            <a:ln>
              <a:solidFill>
                <a:srgbClr val="6A89C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zh-CN" altLang="en-US" sz="1865">
                <a:solidFill>
                  <a:prstClr val="black">
                    <a:lumMod val="85000"/>
                    <a:lumOff val="15000"/>
                  </a:prstClr>
                </a:solidFill>
                <a:cs typeface="+mn-ea"/>
                <a:sym typeface="+mn-lt"/>
              </a:endParaRPr>
            </a:p>
          </p:txBody>
        </p:sp>
        <p:sp>
          <p:nvSpPr>
            <p:cNvPr id="85" name="椭圆 84"/>
            <p:cNvSpPr/>
            <p:nvPr/>
          </p:nvSpPr>
          <p:spPr>
            <a:xfrm>
              <a:off x="4442509" y="4224175"/>
              <a:ext cx="119507" cy="119507"/>
            </a:xfrm>
            <a:prstGeom prst="ellipse">
              <a:avLst/>
            </a:prstGeom>
            <a:solidFill>
              <a:srgbClr val="6A89C8"/>
            </a:solidFill>
            <a:ln>
              <a:solidFill>
                <a:srgbClr val="6A89C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zh-CN" altLang="en-US" sz="1865">
                <a:solidFill>
                  <a:prstClr val="black">
                    <a:lumMod val="85000"/>
                    <a:lumOff val="15000"/>
                  </a:prstClr>
                </a:solidFill>
                <a:cs typeface="+mn-ea"/>
                <a:sym typeface="+mn-lt"/>
              </a:endParaRPr>
            </a:p>
          </p:txBody>
        </p:sp>
        <p:sp>
          <p:nvSpPr>
            <p:cNvPr id="86" name="椭圆 85"/>
            <p:cNvSpPr/>
            <p:nvPr/>
          </p:nvSpPr>
          <p:spPr>
            <a:xfrm>
              <a:off x="3439209" y="4201315"/>
              <a:ext cx="119507" cy="119507"/>
            </a:xfrm>
            <a:prstGeom prst="ellipse">
              <a:avLst/>
            </a:prstGeom>
            <a:solidFill>
              <a:srgbClr val="6A89C8"/>
            </a:solidFill>
            <a:ln>
              <a:solidFill>
                <a:srgbClr val="6A89C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zh-CN" altLang="en-US" sz="1865">
                <a:solidFill>
                  <a:prstClr val="black">
                    <a:lumMod val="85000"/>
                    <a:lumOff val="15000"/>
                  </a:prstClr>
                </a:solidFill>
                <a:cs typeface="+mn-ea"/>
                <a:sym typeface="+mn-lt"/>
              </a:endParaRPr>
            </a:p>
          </p:txBody>
        </p:sp>
        <p:grpSp>
          <p:nvGrpSpPr>
            <p:cNvPr id="87" name="组合 86"/>
            <p:cNvGrpSpPr/>
            <p:nvPr/>
          </p:nvGrpSpPr>
          <p:grpSpPr>
            <a:xfrm>
              <a:off x="3269293" y="2943616"/>
              <a:ext cx="1465545" cy="1202499"/>
              <a:chOff x="3269293" y="2943616"/>
              <a:chExt cx="1465545" cy="1202499"/>
            </a:xfrm>
          </p:grpSpPr>
          <p:sp>
            <p:nvSpPr>
              <p:cNvPr id="88" name="任意多边形 87"/>
              <p:cNvSpPr/>
              <p:nvPr/>
            </p:nvSpPr>
            <p:spPr>
              <a:xfrm>
                <a:off x="4008329" y="2956142"/>
                <a:ext cx="425885" cy="588724"/>
              </a:xfrm>
              <a:custGeom>
                <a:avLst/>
                <a:gdLst>
                  <a:gd name="connsiteX0" fmla="*/ 0 w 425885"/>
                  <a:gd name="connsiteY0" fmla="*/ 588724 h 588724"/>
                  <a:gd name="connsiteX1" fmla="*/ 425885 w 425885"/>
                  <a:gd name="connsiteY1" fmla="*/ 0 h 588724"/>
                </a:gdLst>
                <a:ahLst/>
                <a:cxnLst>
                  <a:cxn ang="0">
                    <a:pos x="connsiteX0" y="connsiteY0"/>
                  </a:cxn>
                  <a:cxn ang="0">
                    <a:pos x="connsiteX1" y="connsiteY1"/>
                  </a:cxn>
                </a:cxnLst>
                <a:rect l="l" t="t" r="r" b="b"/>
                <a:pathLst>
                  <a:path w="425885" h="588724">
                    <a:moveTo>
                      <a:pt x="0" y="588724"/>
                    </a:moveTo>
                    <a:lnTo>
                      <a:pt x="425885" y="0"/>
                    </a:lnTo>
                  </a:path>
                </a:pathLst>
              </a:custGeom>
              <a:noFill/>
              <a:ln w="38100">
                <a:solidFill>
                  <a:schemeClr val="bg1">
                    <a:lumMod val="50000"/>
                  </a:schemeClr>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zh-CN" altLang="en-US" sz="1865">
                  <a:solidFill>
                    <a:prstClr val="white"/>
                  </a:solidFill>
                  <a:cs typeface="+mn-ea"/>
                  <a:sym typeface="+mn-lt"/>
                </a:endParaRPr>
              </a:p>
            </p:txBody>
          </p:sp>
          <p:sp>
            <p:nvSpPr>
              <p:cNvPr id="89" name="任意多边形 88"/>
              <p:cNvSpPr/>
              <p:nvPr/>
            </p:nvSpPr>
            <p:spPr>
              <a:xfrm>
                <a:off x="3995803" y="3544866"/>
                <a:ext cx="739035" cy="0"/>
              </a:xfrm>
              <a:custGeom>
                <a:avLst/>
                <a:gdLst>
                  <a:gd name="connsiteX0" fmla="*/ 0 w 739035"/>
                  <a:gd name="connsiteY0" fmla="*/ 0 h 0"/>
                  <a:gd name="connsiteX1" fmla="*/ 739035 w 739035"/>
                  <a:gd name="connsiteY1" fmla="*/ 0 h 0"/>
                </a:gdLst>
                <a:ahLst/>
                <a:cxnLst>
                  <a:cxn ang="0">
                    <a:pos x="connsiteX0" y="connsiteY0"/>
                  </a:cxn>
                  <a:cxn ang="0">
                    <a:pos x="connsiteX1" y="connsiteY1"/>
                  </a:cxn>
                </a:cxnLst>
                <a:rect l="l" t="t" r="r" b="b"/>
                <a:pathLst>
                  <a:path w="739035">
                    <a:moveTo>
                      <a:pt x="0" y="0"/>
                    </a:moveTo>
                    <a:lnTo>
                      <a:pt x="739035" y="0"/>
                    </a:lnTo>
                  </a:path>
                </a:pathLst>
              </a:custGeom>
              <a:noFill/>
              <a:ln w="38100">
                <a:solidFill>
                  <a:schemeClr val="bg1">
                    <a:lumMod val="50000"/>
                  </a:schemeClr>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zh-CN" altLang="en-US" sz="1865">
                  <a:solidFill>
                    <a:prstClr val="white"/>
                  </a:solidFill>
                  <a:cs typeface="+mn-ea"/>
                  <a:sym typeface="+mn-lt"/>
                </a:endParaRPr>
              </a:p>
            </p:txBody>
          </p:sp>
          <p:sp>
            <p:nvSpPr>
              <p:cNvPr id="90" name="任意多边形 89"/>
              <p:cNvSpPr/>
              <p:nvPr/>
            </p:nvSpPr>
            <p:spPr>
              <a:xfrm>
                <a:off x="3594970" y="2943616"/>
                <a:ext cx="413359" cy="588724"/>
              </a:xfrm>
              <a:custGeom>
                <a:avLst/>
                <a:gdLst>
                  <a:gd name="connsiteX0" fmla="*/ 413359 w 413359"/>
                  <a:gd name="connsiteY0" fmla="*/ 588724 h 588724"/>
                  <a:gd name="connsiteX1" fmla="*/ 0 w 413359"/>
                  <a:gd name="connsiteY1" fmla="*/ 0 h 588724"/>
                </a:gdLst>
                <a:ahLst/>
                <a:cxnLst>
                  <a:cxn ang="0">
                    <a:pos x="connsiteX0" y="connsiteY0"/>
                  </a:cxn>
                  <a:cxn ang="0">
                    <a:pos x="connsiteX1" y="connsiteY1"/>
                  </a:cxn>
                </a:cxnLst>
                <a:rect l="l" t="t" r="r" b="b"/>
                <a:pathLst>
                  <a:path w="413359" h="588724">
                    <a:moveTo>
                      <a:pt x="413359" y="588724"/>
                    </a:moveTo>
                    <a:lnTo>
                      <a:pt x="0" y="0"/>
                    </a:lnTo>
                  </a:path>
                </a:pathLst>
              </a:custGeom>
              <a:noFill/>
              <a:ln w="38100">
                <a:solidFill>
                  <a:schemeClr val="bg1">
                    <a:lumMod val="50000"/>
                  </a:schemeClr>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zh-CN" altLang="en-US" sz="1865">
                  <a:solidFill>
                    <a:prstClr val="white"/>
                  </a:solidFill>
                  <a:cs typeface="+mn-ea"/>
                  <a:sym typeface="+mn-lt"/>
                </a:endParaRPr>
              </a:p>
            </p:txBody>
          </p:sp>
          <p:sp>
            <p:nvSpPr>
              <p:cNvPr id="91" name="任意多边形 90"/>
              <p:cNvSpPr/>
              <p:nvPr/>
            </p:nvSpPr>
            <p:spPr>
              <a:xfrm>
                <a:off x="3269293" y="3557392"/>
                <a:ext cx="726510" cy="0"/>
              </a:xfrm>
              <a:custGeom>
                <a:avLst/>
                <a:gdLst>
                  <a:gd name="connsiteX0" fmla="*/ 726510 w 726510"/>
                  <a:gd name="connsiteY0" fmla="*/ 0 h 0"/>
                  <a:gd name="connsiteX1" fmla="*/ 0 w 726510"/>
                  <a:gd name="connsiteY1" fmla="*/ 0 h 0"/>
                </a:gdLst>
                <a:ahLst/>
                <a:cxnLst>
                  <a:cxn ang="0">
                    <a:pos x="connsiteX0" y="connsiteY0"/>
                  </a:cxn>
                  <a:cxn ang="0">
                    <a:pos x="connsiteX1" y="connsiteY1"/>
                  </a:cxn>
                </a:cxnLst>
                <a:rect l="l" t="t" r="r" b="b"/>
                <a:pathLst>
                  <a:path w="726510">
                    <a:moveTo>
                      <a:pt x="726510" y="0"/>
                    </a:moveTo>
                    <a:lnTo>
                      <a:pt x="0" y="0"/>
                    </a:lnTo>
                  </a:path>
                </a:pathLst>
              </a:custGeom>
              <a:noFill/>
              <a:ln w="38100">
                <a:solidFill>
                  <a:schemeClr val="bg1">
                    <a:lumMod val="50000"/>
                  </a:schemeClr>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zh-CN" altLang="en-US" sz="1865">
                  <a:solidFill>
                    <a:prstClr val="white"/>
                  </a:solidFill>
                  <a:cs typeface="+mn-ea"/>
                  <a:sym typeface="+mn-lt"/>
                </a:endParaRPr>
              </a:p>
            </p:txBody>
          </p:sp>
          <p:sp>
            <p:nvSpPr>
              <p:cNvPr id="92" name="任意多边形 91"/>
              <p:cNvSpPr/>
              <p:nvPr/>
            </p:nvSpPr>
            <p:spPr>
              <a:xfrm>
                <a:off x="3582444" y="3569918"/>
                <a:ext cx="425885" cy="576197"/>
              </a:xfrm>
              <a:custGeom>
                <a:avLst/>
                <a:gdLst>
                  <a:gd name="connsiteX0" fmla="*/ 425885 w 425885"/>
                  <a:gd name="connsiteY0" fmla="*/ 0 h 576197"/>
                  <a:gd name="connsiteX1" fmla="*/ 0 w 425885"/>
                  <a:gd name="connsiteY1" fmla="*/ 576197 h 576197"/>
                </a:gdLst>
                <a:ahLst/>
                <a:cxnLst>
                  <a:cxn ang="0">
                    <a:pos x="connsiteX0" y="connsiteY0"/>
                  </a:cxn>
                  <a:cxn ang="0">
                    <a:pos x="connsiteX1" y="connsiteY1"/>
                  </a:cxn>
                </a:cxnLst>
                <a:rect l="l" t="t" r="r" b="b"/>
                <a:pathLst>
                  <a:path w="425885" h="576197">
                    <a:moveTo>
                      <a:pt x="425885" y="0"/>
                    </a:moveTo>
                    <a:lnTo>
                      <a:pt x="0" y="576197"/>
                    </a:lnTo>
                  </a:path>
                </a:pathLst>
              </a:custGeom>
              <a:noFill/>
              <a:ln w="38100">
                <a:solidFill>
                  <a:schemeClr val="bg1">
                    <a:lumMod val="50000"/>
                  </a:schemeClr>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zh-CN" altLang="en-US" sz="1865">
                  <a:solidFill>
                    <a:prstClr val="white"/>
                  </a:solidFill>
                  <a:cs typeface="+mn-ea"/>
                  <a:sym typeface="+mn-lt"/>
                </a:endParaRPr>
              </a:p>
            </p:txBody>
          </p:sp>
          <p:sp>
            <p:nvSpPr>
              <p:cNvPr id="93" name="任意多边形 92"/>
              <p:cNvSpPr/>
              <p:nvPr/>
            </p:nvSpPr>
            <p:spPr>
              <a:xfrm>
                <a:off x="4020855" y="3569918"/>
                <a:ext cx="388307" cy="576197"/>
              </a:xfrm>
              <a:custGeom>
                <a:avLst/>
                <a:gdLst>
                  <a:gd name="connsiteX0" fmla="*/ 0 w 388307"/>
                  <a:gd name="connsiteY0" fmla="*/ 0 h 576197"/>
                  <a:gd name="connsiteX1" fmla="*/ 388307 w 388307"/>
                  <a:gd name="connsiteY1" fmla="*/ 576197 h 576197"/>
                </a:gdLst>
                <a:ahLst/>
                <a:cxnLst>
                  <a:cxn ang="0">
                    <a:pos x="connsiteX0" y="connsiteY0"/>
                  </a:cxn>
                  <a:cxn ang="0">
                    <a:pos x="connsiteX1" y="connsiteY1"/>
                  </a:cxn>
                </a:cxnLst>
                <a:rect l="l" t="t" r="r" b="b"/>
                <a:pathLst>
                  <a:path w="388307" h="576197">
                    <a:moveTo>
                      <a:pt x="0" y="0"/>
                    </a:moveTo>
                    <a:lnTo>
                      <a:pt x="388307" y="576197"/>
                    </a:lnTo>
                  </a:path>
                </a:pathLst>
              </a:custGeom>
              <a:noFill/>
              <a:ln w="38100">
                <a:solidFill>
                  <a:schemeClr val="bg1">
                    <a:lumMod val="50000"/>
                  </a:schemeClr>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zh-CN" altLang="en-US" sz="1865">
                  <a:solidFill>
                    <a:prstClr val="white"/>
                  </a:solidFill>
                  <a:cs typeface="+mn-ea"/>
                  <a:sym typeface="+mn-lt"/>
                </a:endParaRPr>
              </a:p>
            </p:txBody>
          </p:sp>
        </p:grpSp>
      </p:grpSp>
      <p:grpSp>
        <p:nvGrpSpPr>
          <p:cNvPr id="94" name="组合 93"/>
          <p:cNvGrpSpPr/>
          <p:nvPr/>
        </p:nvGrpSpPr>
        <p:grpSpPr>
          <a:xfrm>
            <a:off x="1103302" y="1265223"/>
            <a:ext cx="9992583" cy="1479326"/>
            <a:chOff x="2954339" y="1279908"/>
            <a:chExt cx="7162269" cy="1044191"/>
          </a:xfrm>
        </p:grpSpPr>
        <p:sp>
          <p:nvSpPr>
            <p:cNvPr id="95" name="矩形 94"/>
            <p:cNvSpPr>
              <a:spLocks noChangeArrowheads="1"/>
            </p:cNvSpPr>
            <p:nvPr/>
          </p:nvSpPr>
          <p:spPr bwMode="auto">
            <a:xfrm>
              <a:off x="2954339" y="1694800"/>
              <a:ext cx="7162269" cy="6292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defTabSz="457200">
                <a:lnSpc>
                  <a:spcPct val="130000"/>
                </a:lnSpc>
              </a:pPr>
              <a:r>
                <a:rPr lang="en-US" altLang="zh-CN" sz="2000" dirty="0">
                  <a:solidFill>
                    <a:prstClr val="black">
                      <a:lumMod val="85000"/>
                      <a:lumOff val="15000"/>
                    </a:prstClr>
                  </a:solidFill>
                  <a:cs typeface="+mn-ea"/>
                  <a:sym typeface="+mn-lt"/>
                </a:rPr>
                <a:t>  </a:t>
              </a:r>
              <a:r>
                <a:rPr lang="zh-CN" altLang="en-US" sz="2000" dirty="0">
                  <a:solidFill>
                    <a:prstClr val="black">
                      <a:lumMod val="85000"/>
                      <a:lumOff val="15000"/>
                    </a:prstClr>
                  </a:solidFill>
                  <a:cs typeface="+mn-ea"/>
                  <a:sym typeface="+mn-lt"/>
                </a:rPr>
                <a:t>在线学习平台是作为传统的学习方式的一种改革，实现跨区学习、超远距离学习、方便学习途径，所以在线学习是今年来的一个研究重点。</a:t>
              </a:r>
              <a:endParaRPr lang="zh-CN" altLang="en-US" sz="2000" dirty="0">
                <a:solidFill>
                  <a:prstClr val="black">
                    <a:lumMod val="85000"/>
                    <a:lumOff val="15000"/>
                  </a:prstClr>
                </a:solidFill>
                <a:cs typeface="+mn-ea"/>
                <a:sym typeface="+mn-lt"/>
              </a:endParaRPr>
            </a:p>
          </p:txBody>
        </p:sp>
        <p:sp>
          <p:nvSpPr>
            <p:cNvPr id="96" name="矩形 95"/>
            <p:cNvSpPr/>
            <p:nvPr/>
          </p:nvSpPr>
          <p:spPr>
            <a:xfrm>
              <a:off x="2963100" y="1279908"/>
              <a:ext cx="867699" cy="282420"/>
            </a:xfrm>
            <a:prstGeom prst="rect">
              <a:avLst/>
            </a:prstGeom>
          </p:spPr>
          <p:txBody>
            <a:bodyPr wrap="none">
              <a:spAutoFit/>
            </a:bodyPr>
            <a:lstStyle/>
            <a:p>
              <a:pPr defTabSz="457200"/>
              <a:r>
                <a:rPr lang="zh-CN" altLang="en-US" sz="2000" dirty="0">
                  <a:solidFill>
                    <a:prstClr val="black">
                      <a:lumMod val="85000"/>
                      <a:lumOff val="15000"/>
                    </a:prstClr>
                  </a:solidFill>
                  <a:cs typeface="+mn-ea"/>
                  <a:sym typeface="+mn-lt"/>
                </a:rPr>
                <a:t>选题背景</a:t>
              </a:r>
              <a:endParaRPr lang="zh-CN" altLang="en-US" sz="2000" dirty="0">
                <a:solidFill>
                  <a:prstClr val="black">
                    <a:lumMod val="85000"/>
                    <a:lumOff val="15000"/>
                  </a:prstClr>
                </a:solidFill>
                <a:cs typeface="+mn-ea"/>
                <a:sym typeface="+mn-lt"/>
              </a:endParaRPr>
            </a:p>
          </p:txBody>
        </p:sp>
      </p:grpSp>
      <p:grpSp>
        <p:nvGrpSpPr>
          <p:cNvPr id="97" name="组合 96"/>
          <p:cNvGrpSpPr/>
          <p:nvPr/>
        </p:nvGrpSpPr>
        <p:grpSpPr>
          <a:xfrm>
            <a:off x="5490888" y="4130367"/>
            <a:ext cx="1306025" cy="1326200"/>
            <a:chOff x="3254772" y="2872916"/>
            <a:chExt cx="936104" cy="936104"/>
          </a:xfrm>
          <a:solidFill>
            <a:srgbClr val="6A89C8"/>
          </a:solidFill>
        </p:grpSpPr>
        <p:sp>
          <p:nvSpPr>
            <p:cNvPr id="98" name="椭圆 97"/>
            <p:cNvSpPr/>
            <p:nvPr/>
          </p:nvSpPr>
          <p:spPr>
            <a:xfrm>
              <a:off x="3254772" y="2872916"/>
              <a:ext cx="936104" cy="93610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zh-CN" altLang="en-US" sz="1865">
                <a:solidFill>
                  <a:prstClr val="white"/>
                </a:solidFill>
                <a:cs typeface="+mn-ea"/>
                <a:sym typeface="+mn-lt"/>
              </a:endParaRPr>
            </a:p>
          </p:txBody>
        </p:sp>
        <p:sp>
          <p:nvSpPr>
            <p:cNvPr id="99" name="矩形 98"/>
            <p:cNvSpPr/>
            <p:nvPr/>
          </p:nvSpPr>
          <p:spPr>
            <a:xfrm>
              <a:off x="3345966" y="3142743"/>
              <a:ext cx="767368" cy="455389"/>
            </a:xfrm>
            <a:prstGeom prst="rect">
              <a:avLst/>
            </a:prstGeom>
            <a:grpFill/>
          </p:spPr>
          <p:txBody>
            <a:bodyPr wrap="square">
              <a:spAutoFit/>
            </a:bodyPr>
            <a:lstStyle/>
            <a:p>
              <a:pPr defTabSz="457200"/>
              <a:r>
                <a:rPr lang="zh-CN" altLang="en-US" sz="1600" dirty="0">
                  <a:solidFill>
                    <a:prstClr val="white"/>
                  </a:solidFill>
                  <a:cs typeface="+mn-ea"/>
                  <a:sym typeface="+mn-lt"/>
                </a:rPr>
                <a:t>在线学习</a:t>
              </a:r>
              <a:endParaRPr lang="zh-CN" altLang="en-US" sz="1600" dirty="0">
                <a:solidFill>
                  <a:prstClr val="white"/>
                </a:solidFill>
                <a:cs typeface="+mn-ea"/>
                <a:sym typeface="+mn-lt"/>
              </a:endParaRPr>
            </a:p>
            <a:p>
              <a:pPr defTabSz="457200"/>
              <a:r>
                <a:rPr lang="zh-CN" altLang="en-US" sz="1600" dirty="0">
                  <a:solidFill>
                    <a:prstClr val="white"/>
                  </a:solidFill>
                  <a:cs typeface="+mn-ea"/>
                  <a:sym typeface="+mn-lt"/>
                </a:rPr>
                <a:t>目的</a:t>
              </a:r>
              <a:r>
                <a:rPr lang="en-US" altLang="zh-CN" sz="2000" dirty="0">
                  <a:solidFill>
                    <a:prstClr val="white"/>
                  </a:solidFill>
                  <a:cs typeface="+mn-ea"/>
                  <a:sym typeface="+mn-lt"/>
                </a:rPr>
                <a:t> </a:t>
              </a:r>
              <a:endParaRPr lang="zh-CN" altLang="en-US" sz="2000" dirty="0">
                <a:solidFill>
                  <a:prstClr val="white"/>
                </a:solidFill>
                <a:cs typeface="+mn-ea"/>
                <a:sym typeface="+mn-lt"/>
              </a:endParaRPr>
            </a:p>
          </p:txBody>
        </p:sp>
      </p:grpSp>
      <p:grpSp>
        <p:nvGrpSpPr>
          <p:cNvPr id="100" name="组合 99"/>
          <p:cNvGrpSpPr/>
          <p:nvPr/>
        </p:nvGrpSpPr>
        <p:grpSpPr>
          <a:xfrm>
            <a:off x="7864280" y="4114135"/>
            <a:ext cx="2770739" cy="868924"/>
            <a:chOff x="789157" y="3505487"/>
            <a:chExt cx="1985951" cy="613334"/>
          </a:xfrm>
        </p:grpSpPr>
        <p:sp>
          <p:nvSpPr>
            <p:cNvPr id="101" name="TextBox 100"/>
            <p:cNvSpPr txBox="1"/>
            <p:nvPr/>
          </p:nvSpPr>
          <p:spPr>
            <a:xfrm>
              <a:off x="789157" y="3505487"/>
              <a:ext cx="222109" cy="281481"/>
            </a:xfrm>
            <a:prstGeom prst="rect">
              <a:avLst/>
            </a:prstGeom>
            <a:noFill/>
          </p:spPr>
          <p:txBody>
            <a:bodyPr wrap="none" rtlCol="0">
              <a:spAutoFit/>
            </a:bodyPr>
            <a:lstStyle/>
            <a:p>
              <a:pPr defTabSz="457200"/>
              <a:endParaRPr lang="zh-CN" altLang="en-US" sz="2000" dirty="0">
                <a:solidFill>
                  <a:prstClr val="black">
                    <a:lumMod val="85000"/>
                    <a:lumOff val="15000"/>
                  </a:prstClr>
                </a:solidFill>
                <a:cs typeface="+mn-ea"/>
                <a:sym typeface="+mn-lt"/>
              </a:endParaRPr>
            </a:p>
          </p:txBody>
        </p:sp>
        <p:sp>
          <p:nvSpPr>
            <p:cNvPr id="102" name="矩形 101"/>
            <p:cNvSpPr/>
            <p:nvPr/>
          </p:nvSpPr>
          <p:spPr>
            <a:xfrm>
              <a:off x="812496" y="3800586"/>
              <a:ext cx="1962612" cy="318235"/>
            </a:xfrm>
            <a:prstGeom prst="rect">
              <a:avLst/>
            </a:prstGeom>
          </p:spPr>
          <p:txBody>
            <a:bodyPr wrap="square">
              <a:spAutoFit/>
            </a:bodyPr>
            <a:lstStyle/>
            <a:p>
              <a:pPr defTabSz="457200">
                <a:lnSpc>
                  <a:spcPts val="2805"/>
                </a:lnSpc>
              </a:pPr>
              <a:r>
                <a:rPr lang="zh-CN" altLang="en-US" sz="1600" dirty="0">
                  <a:solidFill>
                    <a:prstClr val="black">
                      <a:lumMod val="85000"/>
                      <a:lumOff val="15000"/>
                    </a:prstClr>
                  </a:solidFill>
                  <a:cs typeface="+mn-ea"/>
                  <a:sym typeface="+mn-lt"/>
                </a:rPr>
                <a:t>提高资料</a:t>
              </a:r>
              <a:r>
                <a:rPr lang="zh-CN" altLang="en-US" sz="1600" dirty="0">
                  <a:solidFill>
                    <a:prstClr val="black">
                      <a:lumMod val="85000"/>
                      <a:lumOff val="15000"/>
                    </a:prstClr>
                  </a:solidFill>
                  <a:cs typeface="+mn-ea"/>
                  <a:sym typeface="+mn-lt"/>
                </a:rPr>
                <a:t>利用率</a:t>
              </a:r>
              <a:endParaRPr lang="zh-CN" altLang="en-US" sz="1600" dirty="0">
                <a:solidFill>
                  <a:prstClr val="black">
                    <a:lumMod val="85000"/>
                    <a:lumOff val="15000"/>
                  </a:prstClr>
                </a:solidFill>
                <a:cs typeface="+mn-ea"/>
                <a:sym typeface="+mn-lt"/>
              </a:endParaRPr>
            </a:p>
          </p:txBody>
        </p:sp>
      </p:grpSp>
      <p:grpSp>
        <p:nvGrpSpPr>
          <p:cNvPr id="103" name="组合 102"/>
          <p:cNvGrpSpPr/>
          <p:nvPr/>
        </p:nvGrpSpPr>
        <p:grpSpPr>
          <a:xfrm>
            <a:off x="1812597" y="4127575"/>
            <a:ext cx="2738177" cy="855483"/>
            <a:chOff x="891718" y="3514973"/>
            <a:chExt cx="1962612" cy="603846"/>
          </a:xfrm>
        </p:grpSpPr>
        <p:sp>
          <p:nvSpPr>
            <p:cNvPr id="104" name="TextBox 103"/>
            <p:cNvSpPr txBox="1"/>
            <p:nvPr/>
          </p:nvSpPr>
          <p:spPr>
            <a:xfrm>
              <a:off x="891718" y="3514973"/>
              <a:ext cx="222109" cy="281480"/>
            </a:xfrm>
            <a:prstGeom prst="rect">
              <a:avLst/>
            </a:prstGeom>
            <a:noFill/>
          </p:spPr>
          <p:txBody>
            <a:bodyPr wrap="none" rtlCol="0">
              <a:spAutoFit/>
            </a:bodyPr>
            <a:lstStyle/>
            <a:p>
              <a:pPr defTabSz="457200"/>
              <a:endParaRPr lang="zh-CN" altLang="en-US" sz="2000" dirty="0">
                <a:solidFill>
                  <a:prstClr val="black">
                    <a:lumMod val="85000"/>
                    <a:lumOff val="15000"/>
                  </a:prstClr>
                </a:solidFill>
                <a:cs typeface="+mn-ea"/>
                <a:sym typeface="+mn-lt"/>
              </a:endParaRPr>
            </a:p>
          </p:txBody>
        </p:sp>
        <p:sp>
          <p:nvSpPr>
            <p:cNvPr id="105" name="矩形 104"/>
            <p:cNvSpPr/>
            <p:nvPr/>
          </p:nvSpPr>
          <p:spPr>
            <a:xfrm>
              <a:off x="891718" y="3800585"/>
              <a:ext cx="1962612" cy="318234"/>
            </a:xfrm>
            <a:prstGeom prst="rect">
              <a:avLst/>
            </a:prstGeom>
          </p:spPr>
          <p:txBody>
            <a:bodyPr wrap="square">
              <a:spAutoFit/>
            </a:bodyPr>
            <a:lstStyle/>
            <a:p>
              <a:pPr defTabSz="457200">
                <a:lnSpc>
                  <a:spcPts val="2805"/>
                </a:lnSpc>
              </a:pPr>
              <a:endParaRPr lang="zh-CN" altLang="en-US" sz="1600" dirty="0">
                <a:solidFill>
                  <a:prstClr val="black">
                    <a:lumMod val="85000"/>
                    <a:lumOff val="15000"/>
                  </a:prstClr>
                </a:solidFill>
                <a:cs typeface="+mn-ea"/>
                <a:sym typeface="+mn-lt"/>
              </a:endParaRPr>
            </a:p>
          </p:txBody>
        </p:sp>
      </p:grpSp>
      <p:sp>
        <p:nvSpPr>
          <p:cNvPr id="33" name="矩形 46"/>
          <p:cNvSpPr>
            <a:spLocks noChangeArrowheads="1"/>
          </p:cNvSpPr>
          <p:nvPr/>
        </p:nvSpPr>
        <p:spPr bwMode="auto">
          <a:xfrm>
            <a:off x="634918" y="237124"/>
            <a:ext cx="1887690" cy="615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917" tIns="60959" rIns="121917" bIns="60959">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defTabSz="457200">
              <a:buNone/>
            </a:pPr>
            <a:r>
              <a:rPr lang="zh-CN" altLang="en-US" b="1" dirty="0">
                <a:solidFill>
                  <a:srgbClr val="7C97CE"/>
                </a:solidFill>
                <a:latin typeface="+mn-lt"/>
                <a:ea typeface="+mn-ea"/>
                <a:cs typeface="+mn-ea"/>
                <a:sym typeface="+mn-lt"/>
              </a:rPr>
              <a:t>选题背景</a:t>
            </a:r>
            <a:endParaRPr lang="zh-CN" altLang="en-US" b="1" dirty="0">
              <a:solidFill>
                <a:srgbClr val="7C97CE"/>
              </a:solidFill>
              <a:latin typeface="+mn-lt"/>
              <a:ea typeface="+mn-ea"/>
              <a:cs typeface="+mn-ea"/>
              <a:sym typeface="+mn-lt"/>
            </a:endParaRPr>
          </a:p>
        </p:txBody>
      </p:sp>
      <p:sp>
        <p:nvSpPr>
          <p:cNvPr id="3" name="文本框 2"/>
          <p:cNvSpPr txBox="1"/>
          <p:nvPr/>
        </p:nvSpPr>
        <p:spPr>
          <a:xfrm>
            <a:off x="3437890" y="4610100"/>
            <a:ext cx="1427480" cy="650240"/>
          </a:xfrm>
          <a:prstGeom prst="rect">
            <a:avLst/>
          </a:prstGeom>
          <a:noFill/>
        </p:spPr>
        <p:txBody>
          <a:bodyPr wrap="none" rtlCol="0">
            <a:spAutoFit/>
          </a:bodyPr>
          <a:p>
            <a:pPr algn="l">
              <a:lnSpc>
                <a:spcPct val="130000"/>
              </a:lnSpc>
            </a:pPr>
            <a:r>
              <a:rPr lang="zh-CN" altLang="en-US" sz="1400" dirty="0" smtClean="0">
                <a:latin typeface="Arial" panose="020B0604020202020204" pitchFamily="34" charset="0"/>
                <a:ea typeface="微软雅黑" panose="020B0503020204020204" pitchFamily="34" charset="-122"/>
              </a:rPr>
              <a:t>方便学生学习、</a:t>
            </a:r>
            <a:endParaRPr lang="zh-CN" altLang="en-US" sz="1400" dirty="0" smtClean="0">
              <a:latin typeface="Arial" panose="020B0604020202020204" pitchFamily="34" charset="0"/>
              <a:ea typeface="微软雅黑" panose="020B0503020204020204" pitchFamily="34" charset="-122"/>
            </a:endParaRPr>
          </a:p>
          <a:p>
            <a:pPr algn="l">
              <a:lnSpc>
                <a:spcPct val="130000"/>
              </a:lnSpc>
            </a:pPr>
            <a:r>
              <a:rPr lang="zh-CN" altLang="en-US" sz="1400" dirty="0" smtClean="0">
                <a:latin typeface="Arial" panose="020B0604020202020204" pitchFamily="34" charset="0"/>
                <a:ea typeface="微软雅黑" panose="020B0503020204020204" pitchFamily="34" charset="-122"/>
              </a:rPr>
              <a:t>培养</a:t>
            </a:r>
            <a:r>
              <a:rPr lang="zh-CN" altLang="en-US" sz="1400" dirty="0" smtClean="0">
                <a:latin typeface="Arial" panose="020B0604020202020204" pitchFamily="34" charset="0"/>
                <a:ea typeface="微软雅黑" panose="020B0503020204020204" pitchFamily="34" charset="-122"/>
              </a:rPr>
              <a:t>兴趣</a:t>
            </a:r>
            <a:endParaRPr lang="zh-CN" altLang="en-US" sz="1400" dirty="0" smtClean="0">
              <a:latin typeface="Arial" panose="020B0604020202020204" pitchFamily="34" charset="0"/>
              <a:ea typeface="微软雅黑" panose="020B0503020204020204" pitchFamily="34" charset="-122"/>
            </a:endParaRPr>
          </a:p>
        </p:txBody>
      </p:sp>
      <p:sp>
        <p:nvSpPr>
          <p:cNvPr id="5" name="文本框 4"/>
          <p:cNvSpPr txBox="1"/>
          <p:nvPr/>
        </p:nvSpPr>
        <p:spPr>
          <a:xfrm>
            <a:off x="4178935" y="3411855"/>
            <a:ext cx="2153285" cy="370840"/>
          </a:xfrm>
          <a:prstGeom prst="rect">
            <a:avLst/>
          </a:prstGeom>
          <a:noFill/>
        </p:spPr>
        <p:txBody>
          <a:bodyPr wrap="square" rtlCol="0">
            <a:spAutoFit/>
          </a:bodyPr>
          <a:p>
            <a:pPr>
              <a:lnSpc>
                <a:spcPct val="130000"/>
              </a:lnSpc>
            </a:pPr>
            <a:r>
              <a:rPr lang="zh-CN" altLang="en-US" sz="1400" dirty="0" smtClean="0">
                <a:latin typeface="Arial" panose="020B0604020202020204" pitchFamily="34" charset="0"/>
                <a:ea typeface="微软雅黑" panose="020B0503020204020204" pitchFamily="34" charset="-122"/>
              </a:rPr>
              <a:t>简便教师提供资料</a:t>
            </a:r>
            <a:r>
              <a:rPr lang="zh-CN" altLang="en-US" sz="1400" dirty="0" smtClean="0">
                <a:latin typeface="Arial" panose="020B0604020202020204" pitchFamily="34" charset="0"/>
                <a:ea typeface="微软雅黑" panose="020B0503020204020204" pitchFamily="34" charset="-122"/>
              </a:rPr>
              <a:t>途径</a:t>
            </a:r>
            <a:endParaRPr lang="zh-CN" altLang="en-US" sz="1400" dirty="0" smtClean="0">
              <a:latin typeface="Arial" panose="020B0604020202020204" pitchFamily="34" charset="0"/>
              <a:ea typeface="微软雅黑" panose="020B0503020204020204" pitchFamily="34" charset="-122"/>
            </a:endParaRPr>
          </a:p>
        </p:txBody>
      </p:sp>
      <p:sp>
        <p:nvSpPr>
          <p:cNvPr id="6" name="文本框 5"/>
          <p:cNvSpPr txBox="1"/>
          <p:nvPr/>
        </p:nvSpPr>
        <p:spPr>
          <a:xfrm>
            <a:off x="6947535" y="3535045"/>
            <a:ext cx="1783080" cy="370840"/>
          </a:xfrm>
          <a:prstGeom prst="rect">
            <a:avLst/>
          </a:prstGeom>
          <a:noFill/>
        </p:spPr>
        <p:txBody>
          <a:bodyPr wrap="none" rtlCol="0">
            <a:spAutoFit/>
          </a:bodyPr>
          <a:p>
            <a:pPr>
              <a:lnSpc>
                <a:spcPct val="130000"/>
              </a:lnSpc>
            </a:pPr>
            <a:r>
              <a:rPr lang="zh-CN" altLang="en-US" sz="1400" dirty="0" smtClean="0">
                <a:latin typeface="Arial" panose="020B0604020202020204" pitchFamily="34" charset="0"/>
                <a:ea typeface="微软雅黑" panose="020B0503020204020204" pitchFamily="34" charset="-122"/>
              </a:rPr>
              <a:t>让学生练习次数</a:t>
            </a:r>
            <a:r>
              <a:rPr lang="zh-CN" altLang="en-US" sz="1400" dirty="0" smtClean="0">
                <a:latin typeface="Arial" panose="020B0604020202020204" pitchFamily="34" charset="0"/>
                <a:ea typeface="微软雅黑" panose="020B0503020204020204" pitchFamily="34" charset="-122"/>
              </a:rPr>
              <a:t>增加</a:t>
            </a:r>
            <a:endParaRPr lang="zh-CN" altLang="en-US" sz="1400" dirty="0" smtClean="0">
              <a:latin typeface="Arial" panose="020B0604020202020204" pitchFamily="34" charset="0"/>
              <a:ea typeface="微软雅黑" panose="020B0503020204020204" pitchFamily="34" charset="-122"/>
            </a:endParaRPr>
          </a:p>
        </p:txBody>
      </p:sp>
      <p:sp>
        <p:nvSpPr>
          <p:cNvPr id="8" name="文本框 7"/>
          <p:cNvSpPr txBox="1"/>
          <p:nvPr/>
        </p:nvSpPr>
        <p:spPr>
          <a:xfrm>
            <a:off x="7180580" y="6040120"/>
            <a:ext cx="1960880" cy="370840"/>
          </a:xfrm>
          <a:prstGeom prst="rect">
            <a:avLst/>
          </a:prstGeom>
          <a:noFill/>
        </p:spPr>
        <p:txBody>
          <a:bodyPr wrap="none" rtlCol="0">
            <a:spAutoFit/>
          </a:bodyPr>
          <a:p>
            <a:pPr>
              <a:lnSpc>
                <a:spcPct val="130000"/>
              </a:lnSpc>
            </a:pPr>
            <a:r>
              <a:rPr lang="zh-CN" altLang="en-US" sz="1400" dirty="0" smtClean="0">
                <a:latin typeface="Arial" panose="020B0604020202020204" pitchFamily="34" charset="0"/>
                <a:ea typeface="微软雅黑" panose="020B0503020204020204" pitchFamily="34" charset="-122"/>
              </a:rPr>
              <a:t>实现跨越超远距离</a:t>
            </a:r>
            <a:r>
              <a:rPr lang="zh-CN" altLang="en-US" sz="1400" dirty="0" smtClean="0">
                <a:latin typeface="Arial" panose="020B0604020202020204" pitchFamily="34" charset="0"/>
                <a:ea typeface="微软雅黑" panose="020B0503020204020204" pitchFamily="34" charset="-122"/>
              </a:rPr>
              <a:t>学习</a:t>
            </a:r>
            <a:endParaRPr lang="zh-CN" altLang="en-US" sz="1400" dirty="0" smtClean="0">
              <a:latin typeface="Arial" panose="020B0604020202020204" pitchFamily="34" charset="0"/>
              <a:ea typeface="微软雅黑" panose="020B0503020204020204" pitchFamily="34" charset="-122"/>
            </a:endParaRPr>
          </a:p>
        </p:txBody>
      </p:sp>
      <p:sp>
        <p:nvSpPr>
          <p:cNvPr id="9" name="文本框 8"/>
          <p:cNvSpPr txBox="1"/>
          <p:nvPr/>
        </p:nvSpPr>
        <p:spPr>
          <a:xfrm>
            <a:off x="4512945" y="6344285"/>
            <a:ext cx="1427480" cy="370840"/>
          </a:xfrm>
          <a:prstGeom prst="rect">
            <a:avLst/>
          </a:prstGeom>
          <a:noFill/>
        </p:spPr>
        <p:txBody>
          <a:bodyPr wrap="none" rtlCol="0">
            <a:spAutoFit/>
          </a:bodyPr>
          <a:p>
            <a:pPr>
              <a:lnSpc>
                <a:spcPct val="130000"/>
              </a:lnSpc>
            </a:pPr>
            <a:r>
              <a:rPr lang="zh-CN" altLang="en-US" sz="1400" dirty="0" smtClean="0">
                <a:latin typeface="Arial" panose="020B0604020202020204" pitchFamily="34" charset="0"/>
                <a:ea typeface="微软雅黑" panose="020B0503020204020204" pitchFamily="34" charset="-122"/>
              </a:rPr>
              <a:t>让兴趣不在</a:t>
            </a:r>
            <a:r>
              <a:rPr lang="zh-CN" altLang="en-US" sz="1400" dirty="0" smtClean="0">
                <a:latin typeface="Arial" panose="020B0604020202020204" pitchFamily="34" charset="0"/>
                <a:ea typeface="微软雅黑" panose="020B0503020204020204" pitchFamily="34" charset="-122"/>
              </a:rPr>
              <a:t>单一</a:t>
            </a:r>
            <a:endParaRPr lang="zh-CN" altLang="en-US" sz="1400" dirty="0" smtClean="0">
              <a:latin typeface="Arial" panose="020B0604020202020204" pitchFamily="34" charset="0"/>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2000">
        <p:random/>
      </p:transition>
    </mc:Choice>
    <mc:Fallback>
      <p:transition spd="slow" advClick="0"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left)">
                                      <p:cBhvr>
                                        <p:cTn id="7" dur="500"/>
                                        <p:tgtEl>
                                          <p:spTgt spid="33"/>
                                        </p:tgtEl>
                                      </p:cBhvr>
                                    </p:animEffect>
                                  </p:childTnLst>
                                </p:cTn>
                              </p:par>
                            </p:childTnLst>
                          </p:cTn>
                        </p:par>
                        <p:par>
                          <p:cTn id="8" fill="hold">
                            <p:stCondLst>
                              <p:cond delay="500"/>
                            </p:stCondLst>
                            <p:childTnLst>
                              <p:par>
                                <p:cTn id="9" presetID="18" presetClass="entr" presetSubtype="6" fill="hold" nodeType="afterEffect">
                                  <p:stCondLst>
                                    <p:cond delay="0"/>
                                  </p:stCondLst>
                                  <p:childTnLst>
                                    <p:set>
                                      <p:cBhvr>
                                        <p:cTn id="10" dur="1" fill="hold">
                                          <p:stCondLst>
                                            <p:cond delay="0"/>
                                          </p:stCondLst>
                                        </p:cTn>
                                        <p:tgtEl>
                                          <p:spTgt spid="94"/>
                                        </p:tgtEl>
                                        <p:attrNameLst>
                                          <p:attrName>style.visibility</p:attrName>
                                        </p:attrNameLst>
                                      </p:cBhvr>
                                      <p:to>
                                        <p:strVal val="visible"/>
                                      </p:to>
                                    </p:set>
                                    <p:animEffect transition="in" filter="strips(downRight)">
                                      <p:cBhvr>
                                        <p:cTn id="11" dur="1000"/>
                                        <p:tgtEl>
                                          <p:spTgt spid="94"/>
                                        </p:tgtEl>
                                      </p:cBhvr>
                                    </p:animEffect>
                                  </p:childTnLst>
                                </p:cTn>
                              </p:par>
                              <p:par>
                                <p:cTn id="12" presetID="49" presetClass="entr" presetSubtype="0" decel="100000" fill="hold" nodeType="withEffect">
                                  <p:stCondLst>
                                    <p:cond delay="1000"/>
                                  </p:stCondLst>
                                  <p:childTnLst>
                                    <p:set>
                                      <p:cBhvr>
                                        <p:cTn id="13" dur="1" fill="hold">
                                          <p:stCondLst>
                                            <p:cond delay="0"/>
                                          </p:stCondLst>
                                        </p:cTn>
                                        <p:tgtEl>
                                          <p:spTgt spid="79"/>
                                        </p:tgtEl>
                                        <p:attrNameLst>
                                          <p:attrName>style.visibility</p:attrName>
                                        </p:attrNameLst>
                                      </p:cBhvr>
                                      <p:to>
                                        <p:strVal val="visible"/>
                                      </p:to>
                                    </p:set>
                                    <p:anim calcmode="lin" valueType="num">
                                      <p:cBhvr>
                                        <p:cTn id="14" dur="1000" fill="hold"/>
                                        <p:tgtEl>
                                          <p:spTgt spid="79"/>
                                        </p:tgtEl>
                                        <p:attrNameLst>
                                          <p:attrName>ppt_w</p:attrName>
                                        </p:attrNameLst>
                                      </p:cBhvr>
                                      <p:tavLst>
                                        <p:tav tm="0">
                                          <p:val>
                                            <p:fltVal val="0"/>
                                          </p:val>
                                        </p:tav>
                                        <p:tav tm="100000">
                                          <p:val>
                                            <p:strVal val="#ppt_w"/>
                                          </p:val>
                                        </p:tav>
                                      </p:tavLst>
                                    </p:anim>
                                    <p:anim calcmode="lin" valueType="num">
                                      <p:cBhvr>
                                        <p:cTn id="15" dur="1000" fill="hold"/>
                                        <p:tgtEl>
                                          <p:spTgt spid="79"/>
                                        </p:tgtEl>
                                        <p:attrNameLst>
                                          <p:attrName>ppt_h</p:attrName>
                                        </p:attrNameLst>
                                      </p:cBhvr>
                                      <p:tavLst>
                                        <p:tav tm="0">
                                          <p:val>
                                            <p:fltVal val="0"/>
                                          </p:val>
                                        </p:tav>
                                        <p:tav tm="100000">
                                          <p:val>
                                            <p:strVal val="#ppt_h"/>
                                          </p:val>
                                        </p:tav>
                                      </p:tavLst>
                                    </p:anim>
                                    <p:anim calcmode="lin" valueType="num">
                                      <p:cBhvr>
                                        <p:cTn id="16" dur="1000" fill="hold"/>
                                        <p:tgtEl>
                                          <p:spTgt spid="79"/>
                                        </p:tgtEl>
                                        <p:attrNameLst>
                                          <p:attrName>style.rotation</p:attrName>
                                        </p:attrNameLst>
                                      </p:cBhvr>
                                      <p:tavLst>
                                        <p:tav tm="0">
                                          <p:val>
                                            <p:fltVal val="360"/>
                                          </p:val>
                                        </p:tav>
                                        <p:tav tm="100000">
                                          <p:val>
                                            <p:fltVal val="0"/>
                                          </p:val>
                                        </p:tav>
                                      </p:tavLst>
                                    </p:anim>
                                    <p:animEffect transition="in" filter="fade">
                                      <p:cBhvr>
                                        <p:cTn id="17" dur="1000"/>
                                        <p:tgtEl>
                                          <p:spTgt spid="79"/>
                                        </p:tgtEl>
                                      </p:cBhvr>
                                    </p:animEffect>
                                  </p:childTnLst>
                                </p:cTn>
                              </p:par>
                              <p:par>
                                <p:cTn id="18" presetID="49" presetClass="entr" presetSubtype="0" decel="100000" fill="hold" nodeType="withEffect">
                                  <p:stCondLst>
                                    <p:cond delay="1100"/>
                                  </p:stCondLst>
                                  <p:childTnLst>
                                    <p:set>
                                      <p:cBhvr>
                                        <p:cTn id="19" dur="1" fill="hold">
                                          <p:stCondLst>
                                            <p:cond delay="0"/>
                                          </p:stCondLst>
                                        </p:cTn>
                                        <p:tgtEl>
                                          <p:spTgt spid="97"/>
                                        </p:tgtEl>
                                        <p:attrNameLst>
                                          <p:attrName>style.visibility</p:attrName>
                                        </p:attrNameLst>
                                      </p:cBhvr>
                                      <p:to>
                                        <p:strVal val="visible"/>
                                      </p:to>
                                    </p:set>
                                    <p:anim calcmode="lin" valueType="num">
                                      <p:cBhvr>
                                        <p:cTn id="20" dur="1000" fill="hold"/>
                                        <p:tgtEl>
                                          <p:spTgt spid="97"/>
                                        </p:tgtEl>
                                        <p:attrNameLst>
                                          <p:attrName>ppt_w</p:attrName>
                                        </p:attrNameLst>
                                      </p:cBhvr>
                                      <p:tavLst>
                                        <p:tav tm="0">
                                          <p:val>
                                            <p:fltVal val="0"/>
                                          </p:val>
                                        </p:tav>
                                        <p:tav tm="100000">
                                          <p:val>
                                            <p:strVal val="#ppt_w"/>
                                          </p:val>
                                        </p:tav>
                                      </p:tavLst>
                                    </p:anim>
                                    <p:anim calcmode="lin" valueType="num">
                                      <p:cBhvr>
                                        <p:cTn id="21" dur="1000" fill="hold"/>
                                        <p:tgtEl>
                                          <p:spTgt spid="97"/>
                                        </p:tgtEl>
                                        <p:attrNameLst>
                                          <p:attrName>ppt_h</p:attrName>
                                        </p:attrNameLst>
                                      </p:cBhvr>
                                      <p:tavLst>
                                        <p:tav tm="0">
                                          <p:val>
                                            <p:fltVal val="0"/>
                                          </p:val>
                                        </p:tav>
                                        <p:tav tm="100000">
                                          <p:val>
                                            <p:strVal val="#ppt_h"/>
                                          </p:val>
                                        </p:tav>
                                      </p:tavLst>
                                    </p:anim>
                                    <p:anim calcmode="lin" valueType="num">
                                      <p:cBhvr>
                                        <p:cTn id="22" dur="1000" fill="hold"/>
                                        <p:tgtEl>
                                          <p:spTgt spid="97"/>
                                        </p:tgtEl>
                                        <p:attrNameLst>
                                          <p:attrName>style.rotation</p:attrName>
                                        </p:attrNameLst>
                                      </p:cBhvr>
                                      <p:tavLst>
                                        <p:tav tm="0">
                                          <p:val>
                                            <p:fltVal val="360"/>
                                          </p:val>
                                        </p:tav>
                                        <p:tav tm="100000">
                                          <p:val>
                                            <p:fltVal val="0"/>
                                          </p:val>
                                        </p:tav>
                                      </p:tavLst>
                                    </p:anim>
                                    <p:animEffect transition="in" filter="fade">
                                      <p:cBhvr>
                                        <p:cTn id="23" dur="1000"/>
                                        <p:tgtEl>
                                          <p:spTgt spid="97"/>
                                        </p:tgtEl>
                                      </p:cBhvr>
                                    </p:animEffect>
                                  </p:childTnLst>
                                </p:cTn>
                              </p:par>
                              <p:par>
                                <p:cTn id="24" presetID="22" presetClass="entr" presetSubtype="2" fill="hold" nodeType="withEffect">
                                  <p:stCondLst>
                                    <p:cond delay="2000"/>
                                  </p:stCondLst>
                                  <p:childTnLst>
                                    <p:set>
                                      <p:cBhvr>
                                        <p:cTn id="25" dur="1" fill="hold">
                                          <p:stCondLst>
                                            <p:cond delay="0"/>
                                          </p:stCondLst>
                                        </p:cTn>
                                        <p:tgtEl>
                                          <p:spTgt spid="103"/>
                                        </p:tgtEl>
                                        <p:attrNameLst>
                                          <p:attrName>style.visibility</p:attrName>
                                        </p:attrNameLst>
                                      </p:cBhvr>
                                      <p:to>
                                        <p:strVal val="visible"/>
                                      </p:to>
                                    </p:set>
                                    <p:animEffect transition="in" filter="wipe(right)">
                                      <p:cBhvr>
                                        <p:cTn id="26" dur="500"/>
                                        <p:tgtEl>
                                          <p:spTgt spid="103"/>
                                        </p:tgtEl>
                                      </p:cBhvr>
                                    </p:animEffect>
                                  </p:childTnLst>
                                </p:cTn>
                              </p:par>
                              <p:par>
                                <p:cTn id="27" presetID="22" presetClass="entr" presetSubtype="8" fill="hold" nodeType="withEffect">
                                  <p:stCondLst>
                                    <p:cond delay="2000"/>
                                  </p:stCondLst>
                                  <p:childTnLst>
                                    <p:set>
                                      <p:cBhvr>
                                        <p:cTn id="28" dur="1" fill="hold">
                                          <p:stCondLst>
                                            <p:cond delay="0"/>
                                          </p:stCondLst>
                                        </p:cTn>
                                        <p:tgtEl>
                                          <p:spTgt spid="100"/>
                                        </p:tgtEl>
                                        <p:attrNameLst>
                                          <p:attrName>style.visibility</p:attrName>
                                        </p:attrNameLst>
                                      </p:cBhvr>
                                      <p:to>
                                        <p:strVal val="visible"/>
                                      </p:to>
                                    </p:set>
                                    <p:animEffect transition="in" filter="wipe(left)">
                                      <p:cBhvr>
                                        <p:cTn id="29" dur="500"/>
                                        <p:tgtEl>
                                          <p:spTgt spid="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矩形 46"/>
          <p:cNvSpPr>
            <a:spLocks noChangeArrowheads="1"/>
          </p:cNvSpPr>
          <p:nvPr/>
        </p:nvSpPr>
        <p:spPr bwMode="auto">
          <a:xfrm>
            <a:off x="634918" y="237124"/>
            <a:ext cx="1887690" cy="615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917" tIns="60959" rIns="121917" bIns="60959">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defTabSz="457200">
              <a:buNone/>
            </a:pPr>
            <a:r>
              <a:rPr lang="zh-CN" altLang="en-US" b="1" dirty="0">
                <a:solidFill>
                  <a:srgbClr val="7C97CE"/>
                </a:solidFill>
                <a:latin typeface="+mn-lt"/>
                <a:ea typeface="+mn-ea"/>
                <a:cs typeface="+mn-ea"/>
                <a:sym typeface="+mn-lt"/>
              </a:rPr>
              <a:t>研究意义</a:t>
            </a:r>
            <a:endParaRPr lang="zh-CN" altLang="en-US" b="1" dirty="0">
              <a:solidFill>
                <a:srgbClr val="7C97CE"/>
              </a:solidFill>
              <a:latin typeface="+mn-lt"/>
              <a:ea typeface="+mn-ea"/>
              <a:cs typeface="+mn-ea"/>
              <a:sym typeface="+mn-lt"/>
            </a:endParaRPr>
          </a:p>
        </p:txBody>
      </p:sp>
      <p:sp>
        <p:nvSpPr>
          <p:cNvPr id="17" name="箭头3"/>
          <p:cNvSpPr/>
          <p:nvPr/>
        </p:nvSpPr>
        <p:spPr bwMode="gray">
          <a:xfrm flipV="1">
            <a:off x="2042467" y="3852890"/>
            <a:ext cx="1093019" cy="1520708"/>
          </a:xfrm>
          <a:custGeom>
            <a:avLst/>
            <a:gdLst>
              <a:gd name="T0" fmla="*/ 118 w 933"/>
              <a:gd name="T1" fmla="*/ 1044 h 1182"/>
              <a:gd name="T2" fmla="*/ 128 w 933"/>
              <a:gd name="T3" fmla="*/ 340 h 1182"/>
              <a:gd name="T4" fmla="*/ 264 w 933"/>
              <a:gd name="T5" fmla="*/ 210 h 1182"/>
              <a:gd name="T6" fmla="*/ 720 w 933"/>
              <a:gd name="T7" fmla="*/ 202 h 1182"/>
              <a:gd name="T8" fmla="*/ 720 w 933"/>
              <a:gd name="T9" fmla="*/ 320 h 1182"/>
              <a:gd name="T10" fmla="*/ 933 w 933"/>
              <a:gd name="T11" fmla="*/ 153 h 1182"/>
              <a:gd name="T12" fmla="*/ 712 w 933"/>
              <a:gd name="T13" fmla="*/ 0 h 1182"/>
              <a:gd name="T14" fmla="*/ 714 w 933"/>
              <a:gd name="T15" fmla="*/ 92 h 1182"/>
              <a:gd name="T16" fmla="*/ 234 w 933"/>
              <a:gd name="T17" fmla="*/ 94 h 1182"/>
              <a:gd name="T18" fmla="*/ 0 w 933"/>
              <a:gd name="T19" fmla="*/ 298 h 1182"/>
              <a:gd name="T20" fmla="*/ 0 w 933"/>
              <a:gd name="T21" fmla="*/ 1058 h 1182"/>
              <a:gd name="T22" fmla="*/ 118 w 933"/>
              <a:gd name="T23" fmla="*/ 1044 h 1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33" h="1182">
                <a:moveTo>
                  <a:pt x="118" y="1044"/>
                </a:moveTo>
                <a:lnTo>
                  <a:pt x="128" y="340"/>
                </a:lnTo>
                <a:cubicBezTo>
                  <a:pt x="134" y="214"/>
                  <a:pt x="182" y="212"/>
                  <a:pt x="264" y="210"/>
                </a:cubicBezTo>
                <a:lnTo>
                  <a:pt x="720" y="202"/>
                </a:lnTo>
                <a:lnTo>
                  <a:pt x="720" y="320"/>
                </a:lnTo>
                <a:lnTo>
                  <a:pt x="933" y="153"/>
                </a:lnTo>
                <a:lnTo>
                  <a:pt x="712" y="0"/>
                </a:lnTo>
                <a:lnTo>
                  <a:pt x="714" y="92"/>
                </a:lnTo>
                <a:cubicBezTo>
                  <a:pt x="714" y="92"/>
                  <a:pt x="406" y="94"/>
                  <a:pt x="234" y="94"/>
                </a:cubicBezTo>
                <a:cubicBezTo>
                  <a:pt x="60" y="96"/>
                  <a:pt x="2" y="156"/>
                  <a:pt x="0" y="298"/>
                </a:cubicBezTo>
                <a:lnTo>
                  <a:pt x="0" y="1058"/>
                </a:lnTo>
                <a:cubicBezTo>
                  <a:pt x="20" y="1182"/>
                  <a:pt x="93" y="1170"/>
                  <a:pt x="118" y="1044"/>
                </a:cubicBezTo>
                <a:close/>
              </a:path>
            </a:pathLst>
          </a:custGeom>
          <a:solidFill>
            <a:schemeClr val="bg1">
              <a:lumMod val="65000"/>
            </a:schemeClr>
          </a:solidFill>
          <a:ln>
            <a:noFill/>
          </a:ln>
          <a:effectLst/>
        </p:spPr>
        <p:txBody>
          <a:bodyPr wrap="none" lIns="82824" tIns="41411" rIns="82824" bIns="41411"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200">
              <a:defRPr/>
            </a:pPr>
            <a:endParaRPr lang="zh-CN" altLang="en-US" sz="1200">
              <a:solidFill>
                <a:sysClr val="windowText" lastClr="000000"/>
              </a:solidFill>
              <a:cs typeface="+mn-ea"/>
              <a:sym typeface="+mn-lt"/>
            </a:endParaRPr>
          </a:p>
        </p:txBody>
      </p:sp>
      <p:sp>
        <p:nvSpPr>
          <p:cNvPr id="18" name="箭头2"/>
          <p:cNvSpPr/>
          <p:nvPr/>
        </p:nvSpPr>
        <p:spPr bwMode="gray">
          <a:xfrm rot="16200000">
            <a:off x="2330482" y="3220017"/>
            <a:ext cx="324863" cy="1299204"/>
          </a:xfrm>
          <a:custGeom>
            <a:avLst/>
            <a:gdLst>
              <a:gd name="T0" fmla="*/ 37 w 142"/>
              <a:gd name="T1" fmla="*/ 1 h 604"/>
              <a:gd name="T2" fmla="*/ 45 w 142"/>
              <a:gd name="T3" fmla="*/ 472 h 604"/>
              <a:gd name="T4" fmla="*/ 0 w 142"/>
              <a:gd name="T5" fmla="*/ 474 h 604"/>
              <a:gd name="T6" fmla="*/ 72 w 142"/>
              <a:gd name="T7" fmla="*/ 604 h 604"/>
              <a:gd name="T8" fmla="*/ 142 w 142"/>
              <a:gd name="T9" fmla="*/ 474 h 604"/>
              <a:gd name="T10" fmla="*/ 100 w 142"/>
              <a:gd name="T11" fmla="*/ 474 h 604"/>
              <a:gd name="T12" fmla="*/ 99 w 142"/>
              <a:gd name="T13" fmla="*/ 0 h 604"/>
              <a:gd name="T14" fmla="*/ 37 w 142"/>
              <a:gd name="T15" fmla="*/ 1 h 6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2" h="604">
                <a:moveTo>
                  <a:pt x="37" y="1"/>
                </a:moveTo>
                <a:lnTo>
                  <a:pt x="45" y="472"/>
                </a:lnTo>
                <a:lnTo>
                  <a:pt x="0" y="474"/>
                </a:lnTo>
                <a:lnTo>
                  <a:pt x="72" y="604"/>
                </a:lnTo>
                <a:lnTo>
                  <a:pt x="142" y="474"/>
                </a:lnTo>
                <a:lnTo>
                  <a:pt x="100" y="474"/>
                </a:lnTo>
                <a:lnTo>
                  <a:pt x="99" y="0"/>
                </a:lnTo>
                <a:lnTo>
                  <a:pt x="37" y="1"/>
                </a:lnTo>
                <a:close/>
              </a:path>
            </a:pathLst>
          </a:custGeom>
          <a:solidFill>
            <a:schemeClr val="bg1">
              <a:lumMod val="65000"/>
            </a:schemeClr>
          </a:solidFill>
          <a:ln>
            <a:noFill/>
          </a:ln>
          <a:effectLst/>
        </p:spPr>
        <p:txBody>
          <a:bodyPr wrap="none" lIns="82824" tIns="41411" rIns="82824" bIns="41411"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200">
              <a:defRPr/>
            </a:pPr>
            <a:endParaRPr lang="zh-CN" altLang="en-US" sz="1200">
              <a:solidFill>
                <a:sysClr val="windowText" lastClr="000000"/>
              </a:solidFill>
              <a:cs typeface="+mn-ea"/>
              <a:sym typeface="+mn-lt"/>
            </a:endParaRPr>
          </a:p>
        </p:txBody>
      </p:sp>
      <p:sp>
        <p:nvSpPr>
          <p:cNvPr id="19" name="箭头1"/>
          <p:cNvSpPr/>
          <p:nvPr/>
        </p:nvSpPr>
        <p:spPr bwMode="gray">
          <a:xfrm>
            <a:off x="2035439" y="2191679"/>
            <a:ext cx="1093019" cy="1761588"/>
          </a:xfrm>
          <a:custGeom>
            <a:avLst/>
            <a:gdLst>
              <a:gd name="T0" fmla="*/ 118 w 933"/>
              <a:gd name="T1" fmla="*/ 1044 h 1182"/>
              <a:gd name="T2" fmla="*/ 128 w 933"/>
              <a:gd name="T3" fmla="*/ 340 h 1182"/>
              <a:gd name="T4" fmla="*/ 264 w 933"/>
              <a:gd name="T5" fmla="*/ 210 h 1182"/>
              <a:gd name="T6" fmla="*/ 720 w 933"/>
              <a:gd name="T7" fmla="*/ 202 h 1182"/>
              <a:gd name="T8" fmla="*/ 720 w 933"/>
              <a:gd name="T9" fmla="*/ 320 h 1182"/>
              <a:gd name="T10" fmla="*/ 933 w 933"/>
              <a:gd name="T11" fmla="*/ 153 h 1182"/>
              <a:gd name="T12" fmla="*/ 712 w 933"/>
              <a:gd name="T13" fmla="*/ 0 h 1182"/>
              <a:gd name="T14" fmla="*/ 714 w 933"/>
              <a:gd name="T15" fmla="*/ 92 h 1182"/>
              <a:gd name="T16" fmla="*/ 234 w 933"/>
              <a:gd name="T17" fmla="*/ 94 h 1182"/>
              <a:gd name="T18" fmla="*/ 0 w 933"/>
              <a:gd name="T19" fmla="*/ 298 h 1182"/>
              <a:gd name="T20" fmla="*/ 0 w 933"/>
              <a:gd name="T21" fmla="*/ 1058 h 1182"/>
              <a:gd name="T22" fmla="*/ 118 w 933"/>
              <a:gd name="T23" fmla="*/ 1044 h 1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33" h="1182">
                <a:moveTo>
                  <a:pt x="118" y="1044"/>
                </a:moveTo>
                <a:lnTo>
                  <a:pt x="128" y="340"/>
                </a:lnTo>
                <a:cubicBezTo>
                  <a:pt x="134" y="214"/>
                  <a:pt x="182" y="212"/>
                  <a:pt x="264" y="210"/>
                </a:cubicBezTo>
                <a:lnTo>
                  <a:pt x="720" y="202"/>
                </a:lnTo>
                <a:lnTo>
                  <a:pt x="720" y="320"/>
                </a:lnTo>
                <a:lnTo>
                  <a:pt x="933" y="153"/>
                </a:lnTo>
                <a:lnTo>
                  <a:pt x="712" y="0"/>
                </a:lnTo>
                <a:lnTo>
                  <a:pt x="714" y="92"/>
                </a:lnTo>
                <a:cubicBezTo>
                  <a:pt x="714" y="92"/>
                  <a:pt x="406" y="94"/>
                  <a:pt x="234" y="94"/>
                </a:cubicBezTo>
                <a:cubicBezTo>
                  <a:pt x="60" y="96"/>
                  <a:pt x="2" y="156"/>
                  <a:pt x="0" y="298"/>
                </a:cubicBezTo>
                <a:lnTo>
                  <a:pt x="0" y="1058"/>
                </a:lnTo>
                <a:cubicBezTo>
                  <a:pt x="20" y="1182"/>
                  <a:pt x="93" y="1170"/>
                  <a:pt x="118" y="1044"/>
                </a:cubicBezTo>
                <a:close/>
              </a:path>
            </a:pathLst>
          </a:custGeom>
          <a:solidFill>
            <a:schemeClr val="bg1">
              <a:lumMod val="65000"/>
            </a:schemeClr>
          </a:solidFill>
          <a:ln>
            <a:noFill/>
          </a:ln>
          <a:effectLst/>
        </p:spPr>
        <p:txBody>
          <a:bodyPr wrap="none" lIns="82824" tIns="41411" rIns="82824" bIns="41411"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200">
              <a:defRPr/>
            </a:pPr>
            <a:endParaRPr lang="zh-CN" altLang="en-US" sz="1200">
              <a:solidFill>
                <a:sysClr val="windowText" lastClr="000000"/>
              </a:solidFill>
              <a:cs typeface="+mn-ea"/>
              <a:sym typeface="+mn-lt"/>
            </a:endParaRPr>
          </a:p>
        </p:txBody>
      </p:sp>
      <p:sp>
        <p:nvSpPr>
          <p:cNvPr id="20" name="文本1"/>
          <p:cNvSpPr>
            <a:spLocks noChangeArrowheads="1"/>
          </p:cNvSpPr>
          <p:nvPr/>
        </p:nvSpPr>
        <p:spPr bwMode="gray">
          <a:xfrm>
            <a:off x="4504357" y="1802941"/>
            <a:ext cx="5912124" cy="1195991"/>
          </a:xfrm>
          <a:prstGeom prst="roundRect">
            <a:avLst>
              <a:gd name="adj" fmla="val 11505"/>
            </a:avLst>
          </a:prstGeom>
          <a:noFill/>
          <a:ln w="15875" cap="flat" cmpd="sng" algn="ctr">
            <a:solidFill>
              <a:srgbClr val="6A89C8"/>
            </a:solidFill>
            <a:prstDash val="solid"/>
          </a:ln>
          <a:effectLst/>
        </p:spPr>
        <p:txBody>
          <a:bodyPr lIns="82824" tIns="41411" rIns="82824" bIns="41411"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200" fontAlgn="base">
              <a:lnSpc>
                <a:spcPct val="120000"/>
              </a:lnSpc>
              <a:spcBef>
                <a:spcPct val="0"/>
              </a:spcBef>
              <a:spcAft>
                <a:spcPct val="0"/>
              </a:spcAft>
              <a:defRPr/>
            </a:pPr>
            <a:r>
              <a:rPr lang="zh-CN" altLang="zh-CN" sz="1600" dirty="0">
                <a:solidFill>
                  <a:prstClr val="black">
                    <a:lumMod val="75000"/>
                    <a:lumOff val="25000"/>
                  </a:prstClr>
                </a:solidFill>
                <a:cs typeface="+mn-ea"/>
                <a:sym typeface="+mn-lt"/>
              </a:rPr>
              <a:t>学生用户基本功能为收藏课程，课后习题，课后问答</a:t>
            </a:r>
            <a:r>
              <a:rPr lang="zh-CN" altLang="zh-CN" sz="1600" dirty="0">
                <a:solidFill>
                  <a:prstClr val="black">
                    <a:lumMod val="75000"/>
                    <a:lumOff val="25000"/>
                  </a:prstClr>
                </a:solidFill>
                <a:cs typeface="+mn-ea"/>
                <a:sym typeface="+mn-lt"/>
              </a:rPr>
              <a:t>等</a:t>
            </a:r>
            <a:endParaRPr lang="zh-CN" altLang="zh-CN" sz="1600" dirty="0">
              <a:solidFill>
                <a:prstClr val="black">
                  <a:lumMod val="75000"/>
                  <a:lumOff val="25000"/>
                </a:prstClr>
              </a:solidFill>
              <a:cs typeface="+mn-ea"/>
              <a:sym typeface="+mn-lt"/>
            </a:endParaRPr>
          </a:p>
        </p:txBody>
      </p:sp>
      <p:sp>
        <p:nvSpPr>
          <p:cNvPr id="21" name="标题1"/>
          <p:cNvSpPr>
            <a:spLocks noChangeArrowheads="1"/>
          </p:cNvSpPr>
          <p:nvPr/>
        </p:nvSpPr>
        <p:spPr bwMode="gray">
          <a:xfrm>
            <a:off x="3261751" y="1796820"/>
            <a:ext cx="1242605" cy="1202113"/>
          </a:xfrm>
          <a:prstGeom prst="roundRect">
            <a:avLst>
              <a:gd name="adj" fmla="val 11921"/>
            </a:avLst>
          </a:prstGeom>
          <a:solidFill>
            <a:srgbClr val="6A89C8"/>
          </a:solidFill>
          <a:ln w="25400" cap="flat" cmpd="sng" algn="ctr">
            <a:noFill/>
            <a:prstDash val="solid"/>
          </a:ln>
          <a:effectLst/>
        </p:spPr>
        <p:txBody>
          <a:bodyPr lIns="82824" tIns="41411" rIns="82824" bIns="41411"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219200" fontAlgn="base">
              <a:lnSpc>
                <a:spcPct val="120000"/>
              </a:lnSpc>
              <a:spcBef>
                <a:spcPct val="0"/>
              </a:spcBef>
              <a:spcAft>
                <a:spcPct val="0"/>
              </a:spcAft>
              <a:defRPr/>
            </a:pPr>
            <a:r>
              <a:rPr lang="zh-CN" altLang="zh-CN" sz="1865" b="1" dirty="0">
                <a:solidFill>
                  <a:sysClr val="window" lastClr="FFFFFF">
                    <a:lumMod val="95000"/>
                  </a:sysClr>
                </a:solidFill>
                <a:cs typeface="+mn-ea"/>
                <a:sym typeface="+mn-lt"/>
              </a:rPr>
              <a:t>学生</a:t>
            </a:r>
            <a:endParaRPr lang="zh-CN" altLang="zh-CN" sz="1865" b="1" dirty="0">
              <a:solidFill>
                <a:sysClr val="window" lastClr="FFFFFF">
                  <a:lumMod val="95000"/>
                </a:sysClr>
              </a:solidFill>
              <a:cs typeface="+mn-ea"/>
              <a:sym typeface="+mn-lt"/>
            </a:endParaRPr>
          </a:p>
        </p:txBody>
      </p:sp>
      <p:sp>
        <p:nvSpPr>
          <p:cNvPr id="22" name="文本2"/>
          <p:cNvSpPr>
            <a:spLocks noChangeArrowheads="1"/>
          </p:cNvSpPr>
          <p:nvPr/>
        </p:nvSpPr>
        <p:spPr bwMode="gray">
          <a:xfrm>
            <a:off x="4504357" y="3256318"/>
            <a:ext cx="5912124" cy="1192036"/>
          </a:xfrm>
          <a:prstGeom prst="roundRect">
            <a:avLst>
              <a:gd name="adj" fmla="val 11505"/>
            </a:avLst>
          </a:prstGeom>
          <a:noFill/>
          <a:ln w="15875" cap="flat" cmpd="sng" algn="ctr">
            <a:solidFill>
              <a:srgbClr val="6A89C8"/>
            </a:solidFill>
            <a:prstDash val="solid"/>
          </a:ln>
          <a:effectLst/>
        </p:spPr>
        <p:txBody>
          <a:bodyPr lIns="82824" tIns="41411" rIns="82824" bIns="41411"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200" fontAlgn="base">
              <a:lnSpc>
                <a:spcPct val="120000"/>
              </a:lnSpc>
              <a:spcBef>
                <a:spcPct val="0"/>
              </a:spcBef>
              <a:spcAft>
                <a:spcPct val="0"/>
              </a:spcAft>
              <a:defRPr/>
            </a:pPr>
            <a:r>
              <a:rPr lang="zh-CN" altLang="en-US" sz="1600" dirty="0">
                <a:solidFill>
                  <a:prstClr val="black">
                    <a:lumMod val="75000"/>
                    <a:lumOff val="25000"/>
                  </a:prstClr>
                </a:solidFill>
                <a:cs typeface="+mn-ea"/>
                <a:sym typeface="+mn-lt"/>
              </a:rPr>
              <a:t>教师基本功能为发布学生任务习题，批改学生作业，</a:t>
            </a:r>
            <a:r>
              <a:rPr lang="zh-CN" altLang="en-US" sz="1600" dirty="0">
                <a:solidFill>
                  <a:prstClr val="black">
                    <a:lumMod val="75000"/>
                    <a:lumOff val="25000"/>
                  </a:prstClr>
                </a:solidFill>
                <a:cs typeface="+mn-ea"/>
                <a:sym typeface="+mn-lt"/>
              </a:rPr>
              <a:t>在线回答学生</a:t>
            </a:r>
            <a:r>
              <a:rPr lang="zh-CN" altLang="en-US" sz="1600" dirty="0">
                <a:solidFill>
                  <a:prstClr val="black">
                    <a:lumMod val="75000"/>
                    <a:lumOff val="25000"/>
                  </a:prstClr>
                </a:solidFill>
                <a:cs typeface="+mn-ea"/>
                <a:sym typeface="+mn-lt"/>
              </a:rPr>
              <a:t>提问</a:t>
            </a:r>
            <a:endParaRPr lang="zh-CN" altLang="en-US" sz="1600" dirty="0">
              <a:solidFill>
                <a:prstClr val="black">
                  <a:lumMod val="75000"/>
                  <a:lumOff val="25000"/>
                </a:prstClr>
              </a:solidFill>
              <a:cs typeface="+mn-ea"/>
              <a:sym typeface="+mn-lt"/>
            </a:endParaRPr>
          </a:p>
        </p:txBody>
      </p:sp>
      <p:sp>
        <p:nvSpPr>
          <p:cNvPr id="23" name="标题2"/>
          <p:cNvSpPr>
            <a:spLocks noChangeArrowheads="1"/>
          </p:cNvSpPr>
          <p:nvPr/>
        </p:nvSpPr>
        <p:spPr bwMode="gray">
          <a:xfrm>
            <a:off x="3261751" y="3256318"/>
            <a:ext cx="1242607" cy="1192036"/>
          </a:xfrm>
          <a:prstGeom prst="roundRect">
            <a:avLst>
              <a:gd name="adj" fmla="val 11921"/>
            </a:avLst>
          </a:prstGeom>
          <a:solidFill>
            <a:srgbClr val="6A89C8"/>
          </a:solidFill>
          <a:ln w="25400" cap="flat" cmpd="sng" algn="ctr">
            <a:noFill/>
            <a:prstDash val="solid"/>
          </a:ln>
          <a:effectLst/>
        </p:spPr>
        <p:txBody>
          <a:bodyPr lIns="82824" tIns="41411" rIns="82824" bIns="41411"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219200" fontAlgn="base">
              <a:lnSpc>
                <a:spcPct val="120000"/>
              </a:lnSpc>
              <a:spcBef>
                <a:spcPct val="0"/>
              </a:spcBef>
              <a:spcAft>
                <a:spcPct val="0"/>
              </a:spcAft>
              <a:defRPr/>
            </a:pPr>
            <a:r>
              <a:rPr lang="zh-CN" altLang="zh-CN" sz="1865" b="1" dirty="0">
                <a:solidFill>
                  <a:sysClr val="window" lastClr="FFFFFF">
                    <a:lumMod val="95000"/>
                  </a:sysClr>
                </a:solidFill>
                <a:cs typeface="+mn-ea"/>
                <a:sym typeface="+mn-lt"/>
              </a:rPr>
              <a:t>教师</a:t>
            </a:r>
            <a:endParaRPr lang="zh-CN" altLang="zh-CN" sz="1865" b="1" dirty="0">
              <a:solidFill>
                <a:sysClr val="window" lastClr="FFFFFF">
                  <a:lumMod val="95000"/>
                </a:sysClr>
              </a:solidFill>
              <a:cs typeface="+mn-ea"/>
              <a:sym typeface="+mn-lt"/>
            </a:endParaRPr>
          </a:p>
        </p:txBody>
      </p:sp>
      <p:sp>
        <p:nvSpPr>
          <p:cNvPr id="24" name="文本3"/>
          <p:cNvSpPr>
            <a:spLocks noChangeArrowheads="1"/>
          </p:cNvSpPr>
          <p:nvPr/>
        </p:nvSpPr>
        <p:spPr bwMode="ltGray">
          <a:xfrm>
            <a:off x="4504357" y="4697390"/>
            <a:ext cx="5912124" cy="1181401"/>
          </a:xfrm>
          <a:prstGeom prst="roundRect">
            <a:avLst>
              <a:gd name="adj" fmla="val 11505"/>
            </a:avLst>
          </a:prstGeom>
          <a:noFill/>
          <a:ln w="15875" cap="flat" cmpd="sng" algn="ctr">
            <a:solidFill>
              <a:srgbClr val="6A89C8"/>
            </a:solidFill>
            <a:prstDash val="solid"/>
          </a:ln>
          <a:effectLst/>
        </p:spPr>
        <p:txBody>
          <a:bodyPr lIns="82824" tIns="41411" rIns="82824" bIns="41411"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200" fontAlgn="base">
              <a:lnSpc>
                <a:spcPct val="120000"/>
              </a:lnSpc>
              <a:spcBef>
                <a:spcPct val="0"/>
              </a:spcBef>
              <a:spcAft>
                <a:spcPct val="0"/>
              </a:spcAft>
              <a:defRPr/>
            </a:pPr>
            <a:r>
              <a:rPr lang="zh-CN" altLang="en-US" sz="1600" dirty="0">
                <a:solidFill>
                  <a:prstClr val="black">
                    <a:lumMod val="75000"/>
                    <a:lumOff val="25000"/>
                  </a:prstClr>
                </a:solidFill>
                <a:cs typeface="+mn-ea"/>
                <a:sym typeface="+mn-lt"/>
              </a:rPr>
              <a:t>管理用户以及课程信息</a:t>
            </a:r>
            <a:r>
              <a:rPr lang="zh-CN" altLang="en-US" sz="1600" dirty="0">
                <a:solidFill>
                  <a:prstClr val="black">
                    <a:lumMod val="75000"/>
                    <a:lumOff val="25000"/>
                  </a:prstClr>
                </a:solidFill>
                <a:cs typeface="+mn-ea"/>
                <a:sym typeface="+mn-lt"/>
              </a:rPr>
              <a:t>等</a:t>
            </a:r>
            <a:endParaRPr lang="zh-CN" altLang="en-US" sz="1600" dirty="0">
              <a:solidFill>
                <a:prstClr val="black">
                  <a:lumMod val="75000"/>
                  <a:lumOff val="25000"/>
                </a:prstClr>
              </a:solidFill>
              <a:cs typeface="+mn-ea"/>
              <a:sym typeface="+mn-lt"/>
            </a:endParaRPr>
          </a:p>
        </p:txBody>
      </p:sp>
      <p:sp>
        <p:nvSpPr>
          <p:cNvPr id="25" name="标题3"/>
          <p:cNvSpPr>
            <a:spLocks noChangeArrowheads="1"/>
          </p:cNvSpPr>
          <p:nvPr/>
        </p:nvSpPr>
        <p:spPr bwMode="gray">
          <a:xfrm>
            <a:off x="3261751" y="4697390"/>
            <a:ext cx="1242605" cy="1181401"/>
          </a:xfrm>
          <a:prstGeom prst="roundRect">
            <a:avLst>
              <a:gd name="adj" fmla="val 11921"/>
            </a:avLst>
          </a:prstGeom>
          <a:solidFill>
            <a:srgbClr val="6A89C8"/>
          </a:solidFill>
          <a:ln w="25400" cap="flat" cmpd="sng" algn="ctr">
            <a:noFill/>
            <a:prstDash val="solid"/>
          </a:ln>
          <a:effectLst/>
        </p:spPr>
        <p:txBody>
          <a:bodyPr lIns="82824" tIns="41411" rIns="82824" bIns="41411"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219200" fontAlgn="base">
              <a:lnSpc>
                <a:spcPct val="120000"/>
              </a:lnSpc>
              <a:spcBef>
                <a:spcPct val="0"/>
              </a:spcBef>
              <a:spcAft>
                <a:spcPct val="0"/>
              </a:spcAft>
              <a:defRPr/>
            </a:pPr>
            <a:r>
              <a:rPr lang="zh-CN" altLang="zh-CN" sz="1865" b="1" dirty="0">
                <a:solidFill>
                  <a:sysClr val="window" lastClr="FFFFFF">
                    <a:lumMod val="95000"/>
                  </a:sysClr>
                </a:solidFill>
                <a:cs typeface="+mn-ea"/>
                <a:sym typeface="+mn-lt"/>
              </a:rPr>
              <a:t>管理员</a:t>
            </a:r>
            <a:endParaRPr lang="zh-CN" altLang="zh-CN" sz="1865" b="1" dirty="0">
              <a:solidFill>
                <a:sysClr val="window" lastClr="FFFFFF">
                  <a:lumMod val="95000"/>
                </a:sysClr>
              </a:solidFill>
              <a:cs typeface="+mn-ea"/>
              <a:sym typeface="+mn-lt"/>
            </a:endParaRPr>
          </a:p>
        </p:txBody>
      </p:sp>
      <p:sp>
        <p:nvSpPr>
          <p:cNvPr id="26" name="Oval 19"/>
          <p:cNvSpPr>
            <a:spLocks noChangeArrowheads="1"/>
          </p:cNvSpPr>
          <p:nvPr/>
        </p:nvSpPr>
        <p:spPr bwMode="auto">
          <a:xfrm>
            <a:off x="1482571" y="3256318"/>
            <a:ext cx="1190548" cy="1192036"/>
          </a:xfrm>
          <a:prstGeom prst="ellipse">
            <a:avLst/>
          </a:prstGeom>
          <a:solidFill>
            <a:srgbClr val="6A89C8"/>
          </a:solidFill>
          <a:ln w="9525">
            <a:noFill/>
            <a:round/>
          </a:ln>
          <a:effectLst/>
        </p:spPr>
        <p:txBody>
          <a:bodyPr lIns="82824" tIns="41411" rIns="82824" bIns="41411" anchor="ctr"/>
          <a:lstStyle/>
          <a:p>
            <a:pPr algn="ctr" defTabSz="457200">
              <a:lnSpc>
                <a:spcPct val="120000"/>
              </a:lnSpc>
              <a:defRPr/>
            </a:pPr>
            <a:r>
              <a:rPr lang="zh-CN" altLang="en-US" sz="2535" b="1" kern="0" dirty="0">
                <a:solidFill>
                  <a:prstClr val="white"/>
                </a:solidFill>
                <a:cs typeface="+mn-ea"/>
                <a:sym typeface="+mn-lt"/>
              </a:rPr>
              <a:t>用户</a:t>
            </a:r>
            <a:endParaRPr lang="zh-CN" altLang="en-US" sz="2535" b="1" kern="0" dirty="0">
              <a:solidFill>
                <a:prstClr val="white"/>
              </a:solidFill>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2000">
        <p:random/>
      </p:transition>
    </mc:Choice>
    <mc:Fallback>
      <p:transition spd="slow" advClick="0"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left)">
                                      <p:cBhvr>
                                        <p:cTn id="7" dur="500"/>
                                        <p:tgtEl>
                                          <p:spTgt spid="33"/>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26"/>
                                        </p:tgtEl>
                                        <p:attrNameLst>
                                          <p:attrName>style.visibility</p:attrName>
                                        </p:attrNameLst>
                                      </p:cBhvr>
                                      <p:to>
                                        <p:strVal val="visible"/>
                                      </p:to>
                                    </p:set>
                                    <p:anim calcmode="lin" valueType="num">
                                      <p:cBhvr>
                                        <p:cTn id="11" dur="500" fill="hold"/>
                                        <p:tgtEl>
                                          <p:spTgt spid="26"/>
                                        </p:tgtEl>
                                        <p:attrNameLst>
                                          <p:attrName>ppt_w</p:attrName>
                                        </p:attrNameLst>
                                      </p:cBhvr>
                                      <p:tavLst>
                                        <p:tav tm="0">
                                          <p:val>
                                            <p:fltVal val="0"/>
                                          </p:val>
                                        </p:tav>
                                        <p:tav tm="100000">
                                          <p:val>
                                            <p:strVal val="#ppt_w"/>
                                          </p:val>
                                        </p:tav>
                                      </p:tavLst>
                                    </p:anim>
                                    <p:anim calcmode="lin" valueType="num">
                                      <p:cBhvr>
                                        <p:cTn id="12" dur="500" fill="hold"/>
                                        <p:tgtEl>
                                          <p:spTgt spid="26"/>
                                        </p:tgtEl>
                                        <p:attrNameLst>
                                          <p:attrName>ppt_h</p:attrName>
                                        </p:attrNameLst>
                                      </p:cBhvr>
                                      <p:tavLst>
                                        <p:tav tm="0">
                                          <p:val>
                                            <p:fltVal val="0"/>
                                          </p:val>
                                        </p:tav>
                                        <p:tav tm="100000">
                                          <p:val>
                                            <p:strVal val="#ppt_h"/>
                                          </p:val>
                                        </p:tav>
                                      </p:tavLst>
                                    </p:anim>
                                    <p:animEffect transition="in" filter="fade">
                                      <p:cBhvr>
                                        <p:cTn id="13" dur="500"/>
                                        <p:tgtEl>
                                          <p:spTgt spid="26"/>
                                        </p:tgtEl>
                                      </p:cBhvr>
                                    </p:animEffect>
                                  </p:childTnLst>
                                </p:cTn>
                              </p:par>
                            </p:childTnLst>
                          </p:cTn>
                        </p:par>
                        <p:par>
                          <p:cTn id="14" fill="hold">
                            <p:stCondLst>
                              <p:cond delay="1000"/>
                            </p:stCondLst>
                            <p:childTnLst>
                              <p:par>
                                <p:cTn id="15" presetID="22" presetClass="entr" presetSubtype="8" fill="hold" grpId="0" nodeType="after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wipe(left)">
                                      <p:cBhvr>
                                        <p:cTn id="17" dur="500"/>
                                        <p:tgtEl>
                                          <p:spTgt spid="19"/>
                                        </p:tgtEl>
                                      </p:cBhvr>
                                    </p:animEffect>
                                  </p:childTnLst>
                                </p:cTn>
                              </p:par>
                            </p:childTnLst>
                          </p:cTn>
                        </p:par>
                        <p:par>
                          <p:cTn id="18" fill="hold">
                            <p:stCondLst>
                              <p:cond delay="1500"/>
                            </p:stCondLst>
                            <p:childTnLst>
                              <p:par>
                                <p:cTn id="19" presetID="22" presetClass="entr" presetSubtype="8" fill="hold" grpId="0" nodeType="afterEffect">
                                  <p:stCondLst>
                                    <p:cond delay="0"/>
                                  </p:stCondLst>
                                  <p:childTnLst>
                                    <p:set>
                                      <p:cBhvr>
                                        <p:cTn id="20" dur="1" fill="hold">
                                          <p:stCondLst>
                                            <p:cond delay="0"/>
                                          </p:stCondLst>
                                        </p:cTn>
                                        <p:tgtEl>
                                          <p:spTgt spid="21"/>
                                        </p:tgtEl>
                                        <p:attrNameLst>
                                          <p:attrName>style.visibility</p:attrName>
                                        </p:attrNameLst>
                                      </p:cBhvr>
                                      <p:to>
                                        <p:strVal val="visible"/>
                                      </p:to>
                                    </p:set>
                                    <p:animEffect transition="in" filter="wipe(left)">
                                      <p:cBhvr>
                                        <p:cTn id="21" dur="500"/>
                                        <p:tgtEl>
                                          <p:spTgt spid="21"/>
                                        </p:tgtEl>
                                      </p:cBhvr>
                                    </p:animEffect>
                                  </p:childTnLst>
                                </p:cTn>
                              </p:par>
                            </p:childTnLst>
                          </p:cTn>
                        </p:par>
                        <p:par>
                          <p:cTn id="22" fill="hold">
                            <p:stCondLst>
                              <p:cond delay="2000"/>
                            </p:stCondLst>
                            <p:childTnLst>
                              <p:par>
                                <p:cTn id="23" presetID="22" presetClass="entr" presetSubtype="8" fill="hold" grpId="0" nodeType="after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wipe(left)">
                                      <p:cBhvr>
                                        <p:cTn id="25" dur="500"/>
                                        <p:tgtEl>
                                          <p:spTgt spid="20"/>
                                        </p:tgtEl>
                                      </p:cBhvr>
                                    </p:animEffect>
                                  </p:childTnLst>
                                </p:cTn>
                              </p:par>
                            </p:childTnLst>
                          </p:cTn>
                        </p:par>
                        <p:par>
                          <p:cTn id="26" fill="hold">
                            <p:stCondLst>
                              <p:cond delay="2500"/>
                            </p:stCondLst>
                            <p:childTnLst>
                              <p:par>
                                <p:cTn id="27" presetID="22" presetClass="entr" presetSubtype="8" fill="hold" grpId="0" nodeType="afterEffect">
                                  <p:stCondLst>
                                    <p:cond delay="0"/>
                                  </p:stCondLst>
                                  <p:childTnLst>
                                    <p:set>
                                      <p:cBhvr>
                                        <p:cTn id="28" dur="1" fill="hold">
                                          <p:stCondLst>
                                            <p:cond delay="0"/>
                                          </p:stCondLst>
                                        </p:cTn>
                                        <p:tgtEl>
                                          <p:spTgt spid="18"/>
                                        </p:tgtEl>
                                        <p:attrNameLst>
                                          <p:attrName>style.visibility</p:attrName>
                                        </p:attrNameLst>
                                      </p:cBhvr>
                                      <p:to>
                                        <p:strVal val="visible"/>
                                      </p:to>
                                    </p:set>
                                    <p:animEffect transition="in" filter="wipe(left)">
                                      <p:cBhvr>
                                        <p:cTn id="29" dur="500"/>
                                        <p:tgtEl>
                                          <p:spTgt spid="18"/>
                                        </p:tgtEl>
                                      </p:cBhvr>
                                    </p:animEffect>
                                  </p:childTnLst>
                                </p:cTn>
                              </p:par>
                            </p:childTnLst>
                          </p:cTn>
                        </p:par>
                        <p:par>
                          <p:cTn id="30" fill="hold">
                            <p:stCondLst>
                              <p:cond delay="3000"/>
                            </p:stCondLst>
                            <p:childTnLst>
                              <p:par>
                                <p:cTn id="31" presetID="22" presetClass="entr" presetSubtype="8" fill="hold" grpId="0" nodeType="afterEffect">
                                  <p:stCondLst>
                                    <p:cond delay="0"/>
                                  </p:stCondLst>
                                  <p:childTnLst>
                                    <p:set>
                                      <p:cBhvr>
                                        <p:cTn id="32" dur="1" fill="hold">
                                          <p:stCondLst>
                                            <p:cond delay="0"/>
                                          </p:stCondLst>
                                        </p:cTn>
                                        <p:tgtEl>
                                          <p:spTgt spid="23"/>
                                        </p:tgtEl>
                                        <p:attrNameLst>
                                          <p:attrName>style.visibility</p:attrName>
                                        </p:attrNameLst>
                                      </p:cBhvr>
                                      <p:to>
                                        <p:strVal val="visible"/>
                                      </p:to>
                                    </p:set>
                                    <p:animEffect transition="in" filter="wipe(left)">
                                      <p:cBhvr>
                                        <p:cTn id="33" dur="500"/>
                                        <p:tgtEl>
                                          <p:spTgt spid="23"/>
                                        </p:tgtEl>
                                      </p:cBhvr>
                                    </p:animEffect>
                                  </p:childTnLst>
                                </p:cTn>
                              </p:par>
                            </p:childTnLst>
                          </p:cTn>
                        </p:par>
                        <p:par>
                          <p:cTn id="34" fill="hold">
                            <p:stCondLst>
                              <p:cond delay="3500"/>
                            </p:stCondLst>
                            <p:childTnLst>
                              <p:par>
                                <p:cTn id="35" presetID="22" presetClass="entr" presetSubtype="8" fill="hold" grpId="0" nodeType="afterEffect">
                                  <p:stCondLst>
                                    <p:cond delay="0"/>
                                  </p:stCondLst>
                                  <p:childTnLst>
                                    <p:set>
                                      <p:cBhvr>
                                        <p:cTn id="36" dur="1" fill="hold">
                                          <p:stCondLst>
                                            <p:cond delay="0"/>
                                          </p:stCondLst>
                                        </p:cTn>
                                        <p:tgtEl>
                                          <p:spTgt spid="22"/>
                                        </p:tgtEl>
                                        <p:attrNameLst>
                                          <p:attrName>style.visibility</p:attrName>
                                        </p:attrNameLst>
                                      </p:cBhvr>
                                      <p:to>
                                        <p:strVal val="visible"/>
                                      </p:to>
                                    </p:set>
                                    <p:animEffect transition="in" filter="wipe(left)">
                                      <p:cBhvr>
                                        <p:cTn id="37" dur="500"/>
                                        <p:tgtEl>
                                          <p:spTgt spid="22"/>
                                        </p:tgtEl>
                                      </p:cBhvr>
                                    </p:animEffect>
                                  </p:childTnLst>
                                </p:cTn>
                              </p:par>
                            </p:childTnLst>
                          </p:cTn>
                        </p:par>
                        <p:par>
                          <p:cTn id="38" fill="hold">
                            <p:stCondLst>
                              <p:cond delay="4000"/>
                            </p:stCondLst>
                            <p:childTnLst>
                              <p:par>
                                <p:cTn id="39" presetID="22" presetClass="entr" presetSubtype="8" fill="hold" grpId="0" nodeType="afterEffect">
                                  <p:stCondLst>
                                    <p:cond delay="0"/>
                                  </p:stCondLst>
                                  <p:childTnLst>
                                    <p:set>
                                      <p:cBhvr>
                                        <p:cTn id="40" dur="1" fill="hold">
                                          <p:stCondLst>
                                            <p:cond delay="0"/>
                                          </p:stCondLst>
                                        </p:cTn>
                                        <p:tgtEl>
                                          <p:spTgt spid="17"/>
                                        </p:tgtEl>
                                        <p:attrNameLst>
                                          <p:attrName>style.visibility</p:attrName>
                                        </p:attrNameLst>
                                      </p:cBhvr>
                                      <p:to>
                                        <p:strVal val="visible"/>
                                      </p:to>
                                    </p:set>
                                    <p:animEffect transition="in" filter="wipe(left)">
                                      <p:cBhvr>
                                        <p:cTn id="41" dur="500"/>
                                        <p:tgtEl>
                                          <p:spTgt spid="17"/>
                                        </p:tgtEl>
                                      </p:cBhvr>
                                    </p:animEffect>
                                  </p:childTnLst>
                                </p:cTn>
                              </p:par>
                            </p:childTnLst>
                          </p:cTn>
                        </p:par>
                        <p:par>
                          <p:cTn id="42" fill="hold">
                            <p:stCondLst>
                              <p:cond delay="4500"/>
                            </p:stCondLst>
                            <p:childTnLst>
                              <p:par>
                                <p:cTn id="43" presetID="22" presetClass="entr" presetSubtype="8" fill="hold" grpId="0" nodeType="afterEffect">
                                  <p:stCondLst>
                                    <p:cond delay="0"/>
                                  </p:stCondLst>
                                  <p:childTnLst>
                                    <p:set>
                                      <p:cBhvr>
                                        <p:cTn id="44" dur="1" fill="hold">
                                          <p:stCondLst>
                                            <p:cond delay="0"/>
                                          </p:stCondLst>
                                        </p:cTn>
                                        <p:tgtEl>
                                          <p:spTgt spid="25"/>
                                        </p:tgtEl>
                                        <p:attrNameLst>
                                          <p:attrName>style.visibility</p:attrName>
                                        </p:attrNameLst>
                                      </p:cBhvr>
                                      <p:to>
                                        <p:strVal val="visible"/>
                                      </p:to>
                                    </p:set>
                                    <p:animEffect transition="in" filter="wipe(left)">
                                      <p:cBhvr>
                                        <p:cTn id="45" dur="500"/>
                                        <p:tgtEl>
                                          <p:spTgt spid="25"/>
                                        </p:tgtEl>
                                      </p:cBhvr>
                                    </p:animEffect>
                                  </p:childTnLst>
                                </p:cTn>
                              </p:par>
                            </p:childTnLst>
                          </p:cTn>
                        </p:par>
                        <p:par>
                          <p:cTn id="46" fill="hold">
                            <p:stCondLst>
                              <p:cond delay="5000"/>
                            </p:stCondLst>
                            <p:childTnLst>
                              <p:par>
                                <p:cTn id="47" presetID="22" presetClass="entr" presetSubtype="8" fill="hold" grpId="0" nodeType="afterEffect">
                                  <p:stCondLst>
                                    <p:cond delay="0"/>
                                  </p:stCondLst>
                                  <p:childTnLst>
                                    <p:set>
                                      <p:cBhvr>
                                        <p:cTn id="48" dur="1" fill="hold">
                                          <p:stCondLst>
                                            <p:cond delay="0"/>
                                          </p:stCondLst>
                                        </p:cTn>
                                        <p:tgtEl>
                                          <p:spTgt spid="24"/>
                                        </p:tgtEl>
                                        <p:attrNameLst>
                                          <p:attrName>style.visibility</p:attrName>
                                        </p:attrNameLst>
                                      </p:cBhvr>
                                      <p:to>
                                        <p:strVal val="visible"/>
                                      </p:to>
                                    </p:set>
                                    <p:animEffect transition="in" filter="wipe(left)">
                                      <p:cBhvr>
                                        <p:cTn id="49"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0" y="626942"/>
            <a:ext cx="3622658" cy="1015663"/>
          </a:xfrm>
          <a:prstGeom prst="rect">
            <a:avLst/>
          </a:prstGeom>
          <a:noFill/>
        </p:spPr>
        <p:txBody>
          <a:bodyPr wrap="none" rtlCol="0">
            <a:spAutoFit/>
          </a:bodyPr>
          <a:lstStyle/>
          <a:p>
            <a:r>
              <a:rPr lang="en-US" altLang="zh-CN" sz="6000" dirty="0">
                <a:solidFill>
                  <a:schemeClr val="bg1"/>
                </a:solidFill>
                <a:cs typeface="+mn-ea"/>
                <a:sym typeface="+mn-lt"/>
              </a:rPr>
              <a:t>Chapter 02</a:t>
            </a:r>
            <a:endParaRPr lang="zh-CN" altLang="en-US" sz="6000" dirty="0">
              <a:solidFill>
                <a:schemeClr val="bg1"/>
              </a:solidFill>
              <a:cs typeface="+mn-ea"/>
              <a:sym typeface="+mn-lt"/>
            </a:endParaRPr>
          </a:p>
        </p:txBody>
      </p:sp>
      <p:sp>
        <p:nvSpPr>
          <p:cNvPr id="14" name="文本框 13"/>
          <p:cNvSpPr txBox="1"/>
          <p:nvPr/>
        </p:nvSpPr>
        <p:spPr>
          <a:xfrm>
            <a:off x="6190005" y="2058400"/>
            <a:ext cx="2938780" cy="922020"/>
          </a:xfrm>
          <a:prstGeom prst="rect">
            <a:avLst/>
          </a:prstGeom>
          <a:noFill/>
        </p:spPr>
        <p:txBody>
          <a:bodyPr wrap="none" rtlCol="0">
            <a:spAutoFit/>
          </a:bodyPr>
          <a:lstStyle/>
          <a:p>
            <a:pPr algn="ctr"/>
            <a:r>
              <a:rPr lang="zh-CN" altLang="en-US" sz="5400" b="1" dirty="0">
                <a:solidFill>
                  <a:schemeClr val="tx1">
                    <a:lumMod val="65000"/>
                    <a:lumOff val="35000"/>
                  </a:schemeClr>
                </a:solidFill>
                <a:cs typeface="+mn-ea"/>
                <a:sym typeface="+mn-lt"/>
              </a:rPr>
              <a:t>任务概述</a:t>
            </a:r>
            <a:endParaRPr lang="zh-CN" altLang="en-US" sz="5400" b="1" dirty="0">
              <a:solidFill>
                <a:schemeClr val="tx1">
                  <a:lumMod val="65000"/>
                  <a:lumOff val="35000"/>
                </a:schemeClr>
              </a:solidFill>
              <a:cs typeface="+mn-ea"/>
              <a:sym typeface="+mn-lt"/>
            </a:endParaRPr>
          </a:p>
        </p:txBody>
      </p:sp>
      <p:cxnSp>
        <p:nvCxnSpPr>
          <p:cNvPr id="17" name="直接连接符 16"/>
          <p:cNvCxnSpPr/>
          <p:nvPr/>
        </p:nvCxnSpPr>
        <p:spPr>
          <a:xfrm>
            <a:off x="5425319" y="2982135"/>
            <a:ext cx="4201580" cy="0"/>
          </a:xfrm>
          <a:prstGeom prst="line">
            <a:avLst/>
          </a:prstGeom>
          <a:ln>
            <a:solidFill>
              <a:srgbClr val="C0C0C0"/>
            </a:solidFill>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6284080" y="3140434"/>
            <a:ext cx="2750631" cy="1018540"/>
          </a:xfrm>
          <a:prstGeom prst="rect">
            <a:avLst/>
          </a:prstGeom>
        </p:spPr>
        <p:txBody>
          <a:bodyPr wrap="square">
            <a:spAutoFit/>
          </a:bodyPr>
          <a:lstStyle/>
          <a:p>
            <a:pPr marL="285750" indent="-285750" defTabSz="1219200">
              <a:lnSpc>
                <a:spcPct val="150000"/>
              </a:lnSpc>
              <a:buFont typeface="Wingdings" panose="05000000000000000000" pitchFamily="2" charset="2"/>
              <a:buChar char="l"/>
              <a:defRPr/>
            </a:pPr>
            <a:r>
              <a:rPr lang="zh-CN" altLang="en-US" sz="1335" dirty="0">
                <a:ln w="6350">
                  <a:noFill/>
                </a:ln>
                <a:solidFill>
                  <a:schemeClr val="tx1">
                    <a:lumMod val="60000"/>
                    <a:lumOff val="40000"/>
                  </a:schemeClr>
                </a:solidFill>
                <a:cs typeface="+mn-ea"/>
                <a:sym typeface="+mn-lt"/>
              </a:rPr>
              <a:t>目标</a:t>
            </a:r>
            <a:endParaRPr lang="zh-CN" altLang="en-US" sz="1335" dirty="0">
              <a:ln w="6350">
                <a:noFill/>
              </a:ln>
              <a:solidFill>
                <a:schemeClr val="tx1">
                  <a:lumMod val="60000"/>
                  <a:lumOff val="40000"/>
                </a:schemeClr>
              </a:solidFill>
              <a:cs typeface="+mn-ea"/>
              <a:sym typeface="+mn-lt"/>
            </a:endParaRPr>
          </a:p>
          <a:p>
            <a:pPr marL="285750" indent="-285750" defTabSz="1219200">
              <a:lnSpc>
                <a:spcPct val="150000"/>
              </a:lnSpc>
              <a:buFont typeface="Wingdings" panose="05000000000000000000" pitchFamily="2" charset="2"/>
              <a:buChar char="l"/>
              <a:defRPr/>
            </a:pPr>
            <a:r>
              <a:rPr lang="zh-CN" altLang="en-US" sz="1335" dirty="0">
                <a:ln w="6350">
                  <a:noFill/>
                </a:ln>
                <a:solidFill>
                  <a:schemeClr val="tx1">
                    <a:lumMod val="60000"/>
                    <a:lumOff val="40000"/>
                  </a:schemeClr>
                </a:solidFill>
                <a:cs typeface="+mn-ea"/>
                <a:sym typeface="+mn-lt"/>
              </a:rPr>
              <a:t>系统的</a:t>
            </a:r>
            <a:r>
              <a:rPr lang="zh-CN" altLang="en-US" sz="1335" dirty="0">
                <a:ln w="6350">
                  <a:noFill/>
                </a:ln>
                <a:solidFill>
                  <a:schemeClr val="tx1">
                    <a:lumMod val="60000"/>
                    <a:lumOff val="40000"/>
                  </a:schemeClr>
                </a:solidFill>
                <a:cs typeface="+mn-ea"/>
                <a:sym typeface="+mn-lt"/>
              </a:rPr>
              <a:t>特点</a:t>
            </a:r>
            <a:endParaRPr lang="zh-CN" altLang="en-US" sz="1335" dirty="0">
              <a:ln w="6350">
                <a:noFill/>
              </a:ln>
              <a:solidFill>
                <a:schemeClr val="tx1">
                  <a:lumMod val="60000"/>
                  <a:lumOff val="40000"/>
                </a:schemeClr>
              </a:solidFill>
              <a:cs typeface="+mn-ea"/>
              <a:sym typeface="+mn-lt"/>
            </a:endParaRPr>
          </a:p>
          <a:p>
            <a:pPr marL="285750" indent="-285750" defTabSz="1219200">
              <a:lnSpc>
                <a:spcPct val="150000"/>
              </a:lnSpc>
              <a:buFont typeface="Wingdings" panose="05000000000000000000" pitchFamily="2" charset="2"/>
              <a:buChar char="l"/>
              <a:defRPr/>
            </a:pPr>
            <a:r>
              <a:rPr lang="zh-CN" altLang="en-US" sz="1335" dirty="0">
                <a:ln w="6350">
                  <a:noFill/>
                </a:ln>
                <a:solidFill>
                  <a:schemeClr val="tx1">
                    <a:lumMod val="60000"/>
                    <a:lumOff val="40000"/>
                  </a:schemeClr>
                </a:solidFill>
                <a:cs typeface="+mn-ea"/>
                <a:sym typeface="+mn-lt"/>
              </a:rPr>
              <a:t>假定和</a:t>
            </a:r>
            <a:r>
              <a:rPr lang="zh-CN" altLang="en-US" sz="1335" dirty="0">
                <a:ln w="6350">
                  <a:noFill/>
                </a:ln>
                <a:solidFill>
                  <a:schemeClr val="tx1">
                    <a:lumMod val="60000"/>
                    <a:lumOff val="40000"/>
                  </a:schemeClr>
                </a:solidFill>
                <a:cs typeface="+mn-ea"/>
                <a:sym typeface="+mn-lt"/>
              </a:rPr>
              <a:t>约束</a:t>
            </a:r>
            <a:endParaRPr lang="zh-CN" altLang="en-US" sz="1335" dirty="0">
              <a:ln w="6350">
                <a:noFill/>
              </a:ln>
              <a:solidFill>
                <a:schemeClr val="tx1">
                  <a:lumMod val="60000"/>
                  <a:lumOff val="40000"/>
                </a:schemeClr>
              </a:solidFill>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2000">
        <p:random/>
      </p:transition>
    </mc:Choice>
    <mc:Fallback>
      <p:transition spd="slow" advClick="0"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par>
                                <p:cTn id="8" presetID="22" presetClass="entr" presetSubtype="8"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wipe(left)">
                                      <p:cBhvr>
                                        <p:cTn id="1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6" name="组合 5"/>
          <p:cNvGrpSpPr/>
          <p:nvPr/>
        </p:nvGrpSpPr>
        <p:grpSpPr>
          <a:xfrm>
            <a:off x="1231047" y="1767556"/>
            <a:ext cx="1287641" cy="1008683"/>
            <a:chOff x="2660401" y="1629745"/>
            <a:chExt cx="1287640" cy="1008685"/>
          </a:xfrm>
        </p:grpSpPr>
        <p:sp>
          <p:nvSpPr>
            <p:cNvPr id="13" name="矩形 12"/>
            <p:cNvSpPr/>
            <p:nvPr/>
          </p:nvSpPr>
          <p:spPr>
            <a:xfrm>
              <a:off x="2702188" y="2258773"/>
              <a:ext cx="1245853" cy="379657"/>
            </a:xfrm>
            <a:prstGeom prst="rect">
              <a:avLst/>
            </a:prstGeom>
          </p:spPr>
          <p:txBody>
            <a:bodyPr wrap="none">
              <a:spAutoFit/>
            </a:bodyPr>
            <a:lstStyle/>
            <a:p>
              <a:pPr defTabSz="457200"/>
              <a:r>
                <a:rPr lang="en-US" altLang="zh-CN" sz="1865" b="1" dirty="0">
                  <a:solidFill>
                    <a:prstClr val="black">
                      <a:lumMod val="75000"/>
                      <a:lumOff val="25000"/>
                    </a:prstClr>
                  </a:solidFill>
                  <a:cs typeface="+mn-ea"/>
                  <a:sym typeface="+mn-lt"/>
                </a:rPr>
                <a:t>Innovation</a:t>
              </a:r>
              <a:endParaRPr lang="zh-CN" altLang="en-US" sz="1865" dirty="0">
                <a:solidFill>
                  <a:prstClr val="black">
                    <a:lumMod val="75000"/>
                    <a:lumOff val="25000"/>
                  </a:prstClr>
                </a:solidFill>
                <a:cs typeface="+mn-ea"/>
                <a:sym typeface="+mn-lt"/>
              </a:endParaRPr>
            </a:p>
          </p:txBody>
        </p:sp>
        <p:sp>
          <p:nvSpPr>
            <p:cNvPr id="15" name="文本框 14"/>
            <p:cNvSpPr txBox="1"/>
            <p:nvPr/>
          </p:nvSpPr>
          <p:spPr>
            <a:xfrm>
              <a:off x="2660401" y="1629745"/>
              <a:ext cx="1136649" cy="666116"/>
            </a:xfrm>
            <a:prstGeom prst="rect">
              <a:avLst/>
            </a:prstGeom>
            <a:noFill/>
          </p:spPr>
          <p:txBody>
            <a:bodyPr wrap="none" rtlCol="0">
              <a:spAutoFit/>
            </a:bodyPr>
            <a:lstStyle/>
            <a:p>
              <a:pPr defTabSz="457200"/>
              <a:r>
                <a:rPr lang="zh-CN" altLang="en-US" sz="3735" b="1" dirty="0">
                  <a:solidFill>
                    <a:prstClr val="black">
                      <a:lumMod val="75000"/>
                      <a:lumOff val="25000"/>
                    </a:prstClr>
                  </a:solidFill>
                  <a:cs typeface="+mn-ea"/>
                  <a:sym typeface="+mn-lt"/>
                </a:rPr>
                <a:t>目标</a:t>
              </a:r>
              <a:endParaRPr lang="zh-CN" altLang="en-US" sz="3735" b="1" dirty="0">
                <a:solidFill>
                  <a:prstClr val="black">
                    <a:lumMod val="75000"/>
                    <a:lumOff val="25000"/>
                  </a:prstClr>
                </a:solidFill>
                <a:cs typeface="+mn-ea"/>
                <a:sym typeface="+mn-lt"/>
              </a:endParaRPr>
            </a:p>
          </p:txBody>
        </p:sp>
      </p:grpSp>
      <p:grpSp>
        <p:nvGrpSpPr>
          <p:cNvPr id="7" name="组合 6"/>
          <p:cNvGrpSpPr/>
          <p:nvPr/>
        </p:nvGrpSpPr>
        <p:grpSpPr>
          <a:xfrm>
            <a:off x="3143002" y="1462101"/>
            <a:ext cx="8250581" cy="2540091"/>
            <a:chOff x="4238859" y="1324283"/>
            <a:chExt cx="8250581" cy="2540091"/>
          </a:xfrm>
        </p:grpSpPr>
        <p:sp>
          <p:nvSpPr>
            <p:cNvPr id="11" name="矩形 3"/>
            <p:cNvSpPr/>
            <p:nvPr/>
          </p:nvSpPr>
          <p:spPr>
            <a:xfrm>
              <a:off x="5026257" y="1858753"/>
              <a:ext cx="7463183" cy="1836423"/>
            </a:xfrm>
            <a:custGeom>
              <a:avLst/>
              <a:gdLst>
                <a:gd name="connsiteX0" fmla="*/ 0 w 5688632"/>
                <a:gd name="connsiteY0" fmla="*/ 0 h 2053062"/>
                <a:gd name="connsiteX1" fmla="*/ 5688632 w 5688632"/>
                <a:gd name="connsiteY1" fmla="*/ 0 h 2053062"/>
                <a:gd name="connsiteX2" fmla="*/ 5688632 w 5688632"/>
                <a:gd name="connsiteY2" fmla="*/ 2053062 h 2053062"/>
                <a:gd name="connsiteX3" fmla="*/ 0 w 5688632"/>
                <a:gd name="connsiteY3" fmla="*/ 2053062 h 2053062"/>
                <a:gd name="connsiteX4" fmla="*/ 0 w 5688632"/>
                <a:gd name="connsiteY4" fmla="*/ 0 h 2053062"/>
                <a:gd name="connsiteX0-1" fmla="*/ 433137 w 5688632"/>
                <a:gd name="connsiteY0-2" fmla="*/ 12032 h 2053062"/>
                <a:gd name="connsiteX1-3" fmla="*/ 5688632 w 5688632"/>
                <a:gd name="connsiteY1-4" fmla="*/ 0 h 2053062"/>
                <a:gd name="connsiteX2-5" fmla="*/ 5688632 w 5688632"/>
                <a:gd name="connsiteY2-6" fmla="*/ 2053062 h 2053062"/>
                <a:gd name="connsiteX3-7" fmla="*/ 0 w 5688632"/>
                <a:gd name="connsiteY3-8" fmla="*/ 2053062 h 2053062"/>
                <a:gd name="connsiteX4-9" fmla="*/ 433137 w 5688632"/>
                <a:gd name="connsiteY4-10" fmla="*/ 12032 h 205306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688632" h="2053062">
                  <a:moveTo>
                    <a:pt x="433137" y="12032"/>
                  </a:moveTo>
                  <a:lnTo>
                    <a:pt x="5688632" y="0"/>
                  </a:lnTo>
                  <a:lnTo>
                    <a:pt x="5688632" y="2053062"/>
                  </a:lnTo>
                  <a:lnTo>
                    <a:pt x="0" y="2053062"/>
                  </a:lnTo>
                  <a:lnTo>
                    <a:pt x="433137" y="12032"/>
                  </a:lnTo>
                  <a:close/>
                </a:path>
              </a:pathLst>
            </a:custGeom>
            <a:solidFill>
              <a:schemeClr val="bg1">
                <a:lumMod val="85000"/>
              </a:schemeClr>
            </a:solidFill>
            <a:ln w="25400" cap="flat" cmpd="sng" algn="ctr">
              <a:noFill/>
              <a:prstDash val="solid"/>
            </a:ln>
            <a:effectLst/>
          </p:spPr>
          <p:txBody>
            <a:bodyPr lIns="2160000" tIns="62400" rIns="96000" bIns="62400" anchor="ctr"/>
            <a:lstStyle/>
            <a:p>
              <a:pPr defTabSz="457200">
                <a:lnSpc>
                  <a:spcPct val="140000"/>
                </a:lnSpc>
                <a:defRPr/>
              </a:pPr>
              <a:endParaRPr lang="zh-CN" altLang="en-US" sz="1600" kern="0" dirty="0">
                <a:solidFill>
                  <a:srgbClr val="071F65">
                    <a:lumMod val="75000"/>
                  </a:srgbClr>
                </a:solidFill>
                <a:cs typeface="+mn-ea"/>
                <a:sym typeface="+mn-lt"/>
              </a:endParaRPr>
            </a:p>
          </p:txBody>
        </p:sp>
        <p:sp>
          <p:nvSpPr>
            <p:cNvPr id="12" name="直角三角形 2"/>
            <p:cNvSpPr/>
            <p:nvPr/>
          </p:nvSpPr>
          <p:spPr>
            <a:xfrm rot="17117050" flipH="1">
              <a:off x="5042291" y="2515071"/>
              <a:ext cx="1386578" cy="1312027"/>
            </a:xfrm>
            <a:custGeom>
              <a:avLst/>
              <a:gdLst>
                <a:gd name="connsiteX0" fmla="*/ 0 w 2088232"/>
                <a:gd name="connsiteY0" fmla="*/ 1842558 h 1842558"/>
                <a:gd name="connsiteX1" fmla="*/ 0 w 2088232"/>
                <a:gd name="connsiteY1" fmla="*/ 0 h 1842558"/>
                <a:gd name="connsiteX2" fmla="*/ 2088232 w 2088232"/>
                <a:gd name="connsiteY2" fmla="*/ 1842558 h 1842558"/>
                <a:gd name="connsiteX3" fmla="*/ 0 w 2088232"/>
                <a:gd name="connsiteY3" fmla="*/ 1842558 h 1842558"/>
                <a:gd name="connsiteX0-1" fmla="*/ 0 w 1625488"/>
                <a:gd name="connsiteY0-2" fmla="*/ 1842558 h 1842558"/>
                <a:gd name="connsiteX1-3" fmla="*/ 0 w 1625488"/>
                <a:gd name="connsiteY1-4" fmla="*/ 0 h 1842558"/>
                <a:gd name="connsiteX2-5" fmla="*/ 1625488 w 1625488"/>
                <a:gd name="connsiteY2-6" fmla="*/ 843012 h 1842558"/>
                <a:gd name="connsiteX3-7" fmla="*/ 0 w 1625488"/>
                <a:gd name="connsiteY3-8" fmla="*/ 1842558 h 1842558"/>
                <a:gd name="connsiteX0-9" fmla="*/ 0 w 1690209"/>
                <a:gd name="connsiteY0-10" fmla="*/ 1842558 h 1842558"/>
                <a:gd name="connsiteX1-11" fmla="*/ 0 w 1690209"/>
                <a:gd name="connsiteY1-12" fmla="*/ 0 h 1842558"/>
                <a:gd name="connsiteX2-13" fmla="*/ 1690209 w 1690209"/>
                <a:gd name="connsiteY2-14" fmla="*/ 149753 h 1842558"/>
                <a:gd name="connsiteX3-15" fmla="*/ 0 w 1690209"/>
                <a:gd name="connsiteY3-16" fmla="*/ 1842558 h 1842558"/>
              </a:gdLst>
              <a:ahLst/>
              <a:cxnLst>
                <a:cxn ang="0">
                  <a:pos x="connsiteX0-1" y="connsiteY0-2"/>
                </a:cxn>
                <a:cxn ang="0">
                  <a:pos x="connsiteX1-3" y="connsiteY1-4"/>
                </a:cxn>
                <a:cxn ang="0">
                  <a:pos x="connsiteX2-5" y="connsiteY2-6"/>
                </a:cxn>
                <a:cxn ang="0">
                  <a:pos x="connsiteX3-7" y="connsiteY3-8"/>
                </a:cxn>
              </a:cxnLst>
              <a:rect l="l" t="t" r="r" b="b"/>
              <a:pathLst>
                <a:path w="1690209" h="1842558">
                  <a:moveTo>
                    <a:pt x="0" y="1842558"/>
                  </a:moveTo>
                  <a:lnTo>
                    <a:pt x="0" y="0"/>
                  </a:lnTo>
                  <a:lnTo>
                    <a:pt x="1690209" y="149753"/>
                  </a:lnTo>
                  <a:lnTo>
                    <a:pt x="0" y="1842558"/>
                  </a:lnTo>
                  <a:close/>
                </a:path>
              </a:pathLst>
            </a:custGeom>
            <a:solidFill>
              <a:schemeClr val="tx1">
                <a:lumMod val="50000"/>
                <a:lumOff val="50000"/>
              </a:schemeClr>
            </a:solidFill>
            <a:ln w="25400" cap="flat" cmpd="sng" algn="ctr">
              <a:noFill/>
              <a:prstDash val="solid"/>
            </a:ln>
            <a:effectLst/>
          </p:spPr>
          <p:txBody>
            <a:bodyPr anchor="ctr"/>
            <a:lstStyle/>
            <a:p>
              <a:pPr algn="ctr" defTabSz="457200">
                <a:defRPr/>
              </a:pPr>
              <a:endParaRPr lang="zh-CN" altLang="en-US" sz="1335" kern="0">
                <a:solidFill>
                  <a:sysClr val="window" lastClr="FFFFFF"/>
                </a:solidFill>
                <a:cs typeface="+mn-ea"/>
                <a:sym typeface="+mn-lt"/>
              </a:endParaRPr>
            </a:p>
          </p:txBody>
        </p:sp>
        <p:sp>
          <p:nvSpPr>
            <p:cNvPr id="14" name="任意多边形 13"/>
            <p:cNvSpPr/>
            <p:nvPr/>
          </p:nvSpPr>
          <p:spPr>
            <a:xfrm>
              <a:off x="4238859" y="1324283"/>
              <a:ext cx="2314575" cy="1370013"/>
            </a:xfrm>
            <a:custGeom>
              <a:avLst/>
              <a:gdLst>
                <a:gd name="connsiteX0" fmla="*/ 271763 w 2315387"/>
                <a:gd name="connsiteY0" fmla="*/ 0 h 1620180"/>
                <a:gd name="connsiteX1" fmla="*/ 1824103 w 2315387"/>
                <a:gd name="connsiteY1" fmla="*/ 232317 h 1620180"/>
                <a:gd name="connsiteX2" fmla="*/ 2315387 w 2315387"/>
                <a:gd name="connsiteY2" fmla="*/ 1620180 h 1620180"/>
                <a:gd name="connsiteX3" fmla="*/ 0 w 2315387"/>
                <a:gd name="connsiteY3" fmla="*/ 1528412 h 1620180"/>
              </a:gdLst>
              <a:ahLst/>
              <a:cxnLst>
                <a:cxn ang="0">
                  <a:pos x="connsiteX0" y="connsiteY0"/>
                </a:cxn>
                <a:cxn ang="0">
                  <a:pos x="connsiteX1" y="connsiteY1"/>
                </a:cxn>
                <a:cxn ang="0">
                  <a:pos x="connsiteX2" y="connsiteY2"/>
                </a:cxn>
                <a:cxn ang="0">
                  <a:pos x="connsiteX3" y="connsiteY3"/>
                </a:cxn>
              </a:cxnLst>
              <a:rect l="l" t="t" r="r" b="b"/>
              <a:pathLst>
                <a:path w="2315387" h="1620180">
                  <a:moveTo>
                    <a:pt x="271763" y="0"/>
                  </a:moveTo>
                  <a:lnTo>
                    <a:pt x="1824103" y="232317"/>
                  </a:lnTo>
                  <a:lnTo>
                    <a:pt x="2315387" y="1620180"/>
                  </a:lnTo>
                  <a:lnTo>
                    <a:pt x="0" y="1528412"/>
                  </a:lnTo>
                  <a:close/>
                </a:path>
              </a:pathLst>
            </a:custGeom>
            <a:solidFill>
              <a:srgbClr val="6A89C8"/>
            </a:solidFill>
            <a:ln w="25400" cap="flat" cmpd="sng" algn="ctr">
              <a:noFill/>
              <a:prstDash val="solid"/>
            </a:ln>
            <a:effectLst/>
          </p:spPr>
          <p:txBody>
            <a:bodyPr lIns="0" tIns="0" rIns="0" bIns="0" anchor="ctr"/>
            <a:lstStyle/>
            <a:p>
              <a:pPr algn="ctr" defTabSz="457200">
                <a:defRPr/>
              </a:pPr>
              <a:endParaRPr lang="zh-CN" altLang="en-US" sz="2000" kern="0" dirty="0">
                <a:solidFill>
                  <a:srgbClr val="FFFFFF"/>
                </a:solidFill>
                <a:cs typeface="+mn-ea"/>
                <a:sym typeface="+mn-lt"/>
              </a:endParaRPr>
            </a:p>
          </p:txBody>
        </p:sp>
        <p:sp>
          <p:nvSpPr>
            <p:cNvPr id="16" name="TextBox 7"/>
            <p:cNvSpPr txBox="1"/>
            <p:nvPr/>
          </p:nvSpPr>
          <p:spPr>
            <a:xfrm>
              <a:off x="4412243" y="1748102"/>
              <a:ext cx="1760683" cy="378460"/>
            </a:xfrm>
            <a:prstGeom prst="rect">
              <a:avLst/>
            </a:prstGeom>
            <a:noFill/>
          </p:spPr>
          <p:txBody>
            <a:bodyPr wrap="square" rtlCol="0">
              <a:spAutoFit/>
            </a:bodyPr>
            <a:lstStyle/>
            <a:p>
              <a:pPr algn="ctr" defTabSz="457200"/>
              <a:r>
                <a:rPr lang="zh-CN" altLang="en-US" sz="1865" b="1" dirty="0">
                  <a:solidFill>
                    <a:prstClr val="white"/>
                  </a:solidFill>
                  <a:cs typeface="+mn-ea"/>
                  <a:sym typeface="+mn-lt"/>
                </a:rPr>
                <a:t>常规工作任务</a:t>
              </a:r>
              <a:endParaRPr lang="zh-CN" altLang="en-US" sz="1865" b="1" dirty="0">
                <a:solidFill>
                  <a:prstClr val="white"/>
                </a:solidFill>
                <a:cs typeface="+mn-ea"/>
                <a:sym typeface="+mn-lt"/>
              </a:endParaRPr>
            </a:p>
          </p:txBody>
        </p:sp>
        <p:sp>
          <p:nvSpPr>
            <p:cNvPr id="22" name="Text Box 13"/>
            <p:cNvSpPr txBox="1">
              <a:spLocks noChangeArrowheads="1"/>
            </p:cNvSpPr>
            <p:nvPr/>
          </p:nvSpPr>
          <p:spPr bwMode="gray">
            <a:xfrm>
              <a:off x="6569956" y="2139523"/>
              <a:ext cx="5742542" cy="16300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120650" indent="-120650">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marL="0" indent="0" algn="just" defTabSz="457200">
                <a:lnSpc>
                  <a:spcPct val="125000"/>
                </a:lnSpc>
              </a:pPr>
              <a:r>
                <a:rPr lang="zh-CN" altLang="en-US" sz="1600" dirty="0">
                  <a:solidFill>
                    <a:prstClr val="black">
                      <a:lumMod val="85000"/>
                      <a:lumOff val="15000"/>
                    </a:prstClr>
                  </a:solidFill>
                  <a:latin typeface="+mn-lt"/>
                  <a:cs typeface="+mn-ea"/>
                  <a:sym typeface="+mn-lt"/>
                </a:rPr>
                <a:t>针对临时任务布置信息很多时候是处于一种开放状态，缺少任务信息的修正、回馈、和统计分析。而日常职责规定的常规工作，虽然可以通过标准化的文件固化下来并形成《常规工作计划表》作为一种制度来执行，也需要辅导员在百忙之中花很多时间去检查完成情况。</a:t>
              </a:r>
              <a:endParaRPr lang="zh-CN" altLang="en-US" sz="1600" dirty="0">
                <a:solidFill>
                  <a:prstClr val="black">
                    <a:lumMod val="85000"/>
                    <a:lumOff val="15000"/>
                  </a:prstClr>
                </a:solidFill>
                <a:latin typeface="+mn-lt"/>
                <a:cs typeface="+mn-ea"/>
                <a:sym typeface="+mn-lt"/>
              </a:endParaRPr>
            </a:p>
          </p:txBody>
        </p:sp>
      </p:grpSp>
      <p:grpSp>
        <p:nvGrpSpPr>
          <p:cNvPr id="8" name="组合 7"/>
          <p:cNvGrpSpPr/>
          <p:nvPr/>
        </p:nvGrpSpPr>
        <p:grpSpPr>
          <a:xfrm>
            <a:off x="1330249" y="3734552"/>
            <a:ext cx="8587315" cy="2563782"/>
            <a:chOff x="1706779" y="3596733"/>
            <a:chExt cx="8587315" cy="2563782"/>
          </a:xfrm>
        </p:grpSpPr>
        <p:sp>
          <p:nvSpPr>
            <p:cNvPr id="19" name="矩形 3"/>
            <p:cNvSpPr/>
            <p:nvPr/>
          </p:nvSpPr>
          <p:spPr>
            <a:xfrm>
              <a:off x="2474753" y="4174210"/>
              <a:ext cx="7819341" cy="1819058"/>
            </a:xfrm>
            <a:custGeom>
              <a:avLst/>
              <a:gdLst>
                <a:gd name="connsiteX0" fmla="*/ 0 w 5688632"/>
                <a:gd name="connsiteY0" fmla="*/ 0 h 2053062"/>
                <a:gd name="connsiteX1" fmla="*/ 5688632 w 5688632"/>
                <a:gd name="connsiteY1" fmla="*/ 0 h 2053062"/>
                <a:gd name="connsiteX2" fmla="*/ 5688632 w 5688632"/>
                <a:gd name="connsiteY2" fmla="*/ 2053062 h 2053062"/>
                <a:gd name="connsiteX3" fmla="*/ 0 w 5688632"/>
                <a:gd name="connsiteY3" fmla="*/ 2053062 h 2053062"/>
                <a:gd name="connsiteX4" fmla="*/ 0 w 5688632"/>
                <a:gd name="connsiteY4" fmla="*/ 0 h 2053062"/>
                <a:gd name="connsiteX0-1" fmla="*/ 433137 w 5688632"/>
                <a:gd name="connsiteY0-2" fmla="*/ 12032 h 2053062"/>
                <a:gd name="connsiteX1-3" fmla="*/ 5688632 w 5688632"/>
                <a:gd name="connsiteY1-4" fmla="*/ 0 h 2053062"/>
                <a:gd name="connsiteX2-5" fmla="*/ 5688632 w 5688632"/>
                <a:gd name="connsiteY2-6" fmla="*/ 2053062 h 2053062"/>
                <a:gd name="connsiteX3-7" fmla="*/ 0 w 5688632"/>
                <a:gd name="connsiteY3-8" fmla="*/ 2053062 h 2053062"/>
                <a:gd name="connsiteX4-9" fmla="*/ 433137 w 5688632"/>
                <a:gd name="connsiteY4-10" fmla="*/ 12032 h 205306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688632" h="2053062">
                  <a:moveTo>
                    <a:pt x="433137" y="12032"/>
                  </a:moveTo>
                  <a:lnTo>
                    <a:pt x="5688632" y="0"/>
                  </a:lnTo>
                  <a:lnTo>
                    <a:pt x="5688632" y="2053062"/>
                  </a:lnTo>
                  <a:lnTo>
                    <a:pt x="0" y="2053062"/>
                  </a:lnTo>
                  <a:lnTo>
                    <a:pt x="433137" y="12032"/>
                  </a:lnTo>
                  <a:close/>
                </a:path>
              </a:pathLst>
            </a:custGeom>
            <a:solidFill>
              <a:schemeClr val="bg1">
                <a:lumMod val="85000"/>
              </a:schemeClr>
            </a:solidFill>
            <a:ln w="25400" cap="flat" cmpd="sng" algn="ctr">
              <a:noFill/>
              <a:prstDash val="solid"/>
            </a:ln>
            <a:effectLst/>
          </p:spPr>
          <p:txBody>
            <a:bodyPr lIns="2160000" tIns="62400" rIns="96000" bIns="62400" anchor="ctr"/>
            <a:lstStyle/>
            <a:p>
              <a:pPr defTabSz="457200">
                <a:lnSpc>
                  <a:spcPct val="140000"/>
                </a:lnSpc>
                <a:defRPr/>
              </a:pPr>
              <a:endParaRPr lang="zh-CN" altLang="en-US" sz="1600" kern="0" dirty="0">
                <a:solidFill>
                  <a:srgbClr val="071F65">
                    <a:lumMod val="75000"/>
                  </a:srgbClr>
                </a:solidFill>
                <a:cs typeface="+mn-ea"/>
                <a:sym typeface="+mn-lt"/>
              </a:endParaRPr>
            </a:p>
          </p:txBody>
        </p:sp>
        <p:sp>
          <p:nvSpPr>
            <p:cNvPr id="20" name="直角三角形 2"/>
            <p:cNvSpPr/>
            <p:nvPr/>
          </p:nvSpPr>
          <p:spPr>
            <a:xfrm rot="17117050" flipH="1">
              <a:off x="2486725" y="4791148"/>
              <a:ext cx="1408213" cy="1330520"/>
            </a:xfrm>
            <a:custGeom>
              <a:avLst/>
              <a:gdLst>
                <a:gd name="connsiteX0" fmla="*/ 0 w 2088232"/>
                <a:gd name="connsiteY0" fmla="*/ 1842558 h 1842558"/>
                <a:gd name="connsiteX1" fmla="*/ 0 w 2088232"/>
                <a:gd name="connsiteY1" fmla="*/ 0 h 1842558"/>
                <a:gd name="connsiteX2" fmla="*/ 2088232 w 2088232"/>
                <a:gd name="connsiteY2" fmla="*/ 1842558 h 1842558"/>
                <a:gd name="connsiteX3" fmla="*/ 0 w 2088232"/>
                <a:gd name="connsiteY3" fmla="*/ 1842558 h 1842558"/>
                <a:gd name="connsiteX0-1" fmla="*/ 0 w 1625488"/>
                <a:gd name="connsiteY0-2" fmla="*/ 1842558 h 1842558"/>
                <a:gd name="connsiteX1-3" fmla="*/ 0 w 1625488"/>
                <a:gd name="connsiteY1-4" fmla="*/ 0 h 1842558"/>
                <a:gd name="connsiteX2-5" fmla="*/ 1625488 w 1625488"/>
                <a:gd name="connsiteY2-6" fmla="*/ 843012 h 1842558"/>
                <a:gd name="connsiteX3-7" fmla="*/ 0 w 1625488"/>
                <a:gd name="connsiteY3-8" fmla="*/ 1842558 h 1842558"/>
                <a:gd name="connsiteX0-9" fmla="*/ 0 w 1690209"/>
                <a:gd name="connsiteY0-10" fmla="*/ 1842558 h 1842558"/>
                <a:gd name="connsiteX1-11" fmla="*/ 0 w 1690209"/>
                <a:gd name="connsiteY1-12" fmla="*/ 0 h 1842558"/>
                <a:gd name="connsiteX2-13" fmla="*/ 1690209 w 1690209"/>
                <a:gd name="connsiteY2-14" fmla="*/ 149753 h 1842558"/>
                <a:gd name="connsiteX3-15" fmla="*/ 0 w 1690209"/>
                <a:gd name="connsiteY3-16" fmla="*/ 1842558 h 1842558"/>
              </a:gdLst>
              <a:ahLst/>
              <a:cxnLst>
                <a:cxn ang="0">
                  <a:pos x="connsiteX0-1" y="connsiteY0-2"/>
                </a:cxn>
                <a:cxn ang="0">
                  <a:pos x="connsiteX1-3" y="connsiteY1-4"/>
                </a:cxn>
                <a:cxn ang="0">
                  <a:pos x="connsiteX2-5" y="connsiteY2-6"/>
                </a:cxn>
                <a:cxn ang="0">
                  <a:pos x="connsiteX3-7" y="connsiteY3-8"/>
                </a:cxn>
              </a:cxnLst>
              <a:rect l="l" t="t" r="r" b="b"/>
              <a:pathLst>
                <a:path w="1690209" h="1842558">
                  <a:moveTo>
                    <a:pt x="0" y="1842558"/>
                  </a:moveTo>
                  <a:lnTo>
                    <a:pt x="0" y="0"/>
                  </a:lnTo>
                  <a:lnTo>
                    <a:pt x="1690209" y="149753"/>
                  </a:lnTo>
                  <a:lnTo>
                    <a:pt x="0" y="1842558"/>
                  </a:lnTo>
                  <a:close/>
                </a:path>
              </a:pathLst>
            </a:custGeom>
            <a:solidFill>
              <a:schemeClr val="tx1">
                <a:lumMod val="50000"/>
                <a:lumOff val="50000"/>
              </a:schemeClr>
            </a:solidFill>
            <a:ln w="25400" cap="flat" cmpd="sng" algn="ctr">
              <a:noFill/>
              <a:prstDash val="solid"/>
            </a:ln>
            <a:effectLst/>
          </p:spPr>
          <p:txBody>
            <a:bodyPr anchor="ctr"/>
            <a:lstStyle/>
            <a:p>
              <a:pPr algn="ctr" defTabSz="457200">
                <a:defRPr/>
              </a:pPr>
              <a:endParaRPr lang="zh-CN" altLang="en-US" sz="1335" kern="0">
                <a:solidFill>
                  <a:sysClr val="window" lastClr="FFFFFF"/>
                </a:solidFill>
                <a:cs typeface="+mn-ea"/>
                <a:sym typeface="+mn-lt"/>
              </a:endParaRPr>
            </a:p>
          </p:txBody>
        </p:sp>
        <p:sp>
          <p:nvSpPr>
            <p:cNvPr id="21" name="任意多边形 20"/>
            <p:cNvSpPr/>
            <p:nvPr/>
          </p:nvSpPr>
          <p:spPr>
            <a:xfrm>
              <a:off x="1706779" y="3596733"/>
              <a:ext cx="2314575" cy="1370012"/>
            </a:xfrm>
            <a:custGeom>
              <a:avLst/>
              <a:gdLst>
                <a:gd name="connsiteX0" fmla="*/ 271763 w 2315387"/>
                <a:gd name="connsiteY0" fmla="*/ 0 h 1620180"/>
                <a:gd name="connsiteX1" fmla="*/ 1824103 w 2315387"/>
                <a:gd name="connsiteY1" fmla="*/ 232317 h 1620180"/>
                <a:gd name="connsiteX2" fmla="*/ 2315387 w 2315387"/>
                <a:gd name="connsiteY2" fmla="*/ 1620180 h 1620180"/>
                <a:gd name="connsiteX3" fmla="*/ 0 w 2315387"/>
                <a:gd name="connsiteY3" fmla="*/ 1528412 h 1620180"/>
              </a:gdLst>
              <a:ahLst/>
              <a:cxnLst>
                <a:cxn ang="0">
                  <a:pos x="connsiteX0" y="connsiteY0"/>
                </a:cxn>
                <a:cxn ang="0">
                  <a:pos x="connsiteX1" y="connsiteY1"/>
                </a:cxn>
                <a:cxn ang="0">
                  <a:pos x="connsiteX2" y="connsiteY2"/>
                </a:cxn>
                <a:cxn ang="0">
                  <a:pos x="connsiteX3" y="connsiteY3"/>
                </a:cxn>
              </a:cxnLst>
              <a:rect l="l" t="t" r="r" b="b"/>
              <a:pathLst>
                <a:path w="2315387" h="1620180">
                  <a:moveTo>
                    <a:pt x="271763" y="0"/>
                  </a:moveTo>
                  <a:lnTo>
                    <a:pt x="1824103" y="232317"/>
                  </a:lnTo>
                  <a:lnTo>
                    <a:pt x="2315387" y="1620180"/>
                  </a:lnTo>
                  <a:lnTo>
                    <a:pt x="0" y="1528412"/>
                  </a:lnTo>
                  <a:close/>
                </a:path>
              </a:pathLst>
            </a:custGeom>
            <a:solidFill>
              <a:srgbClr val="6A89C8"/>
            </a:solidFill>
            <a:ln w="25400" cap="flat" cmpd="sng" algn="ctr">
              <a:noFill/>
              <a:prstDash val="solid"/>
            </a:ln>
            <a:effectLst/>
          </p:spPr>
          <p:txBody>
            <a:bodyPr lIns="0" tIns="0" rIns="0" bIns="0" anchor="ctr"/>
            <a:lstStyle/>
            <a:p>
              <a:pPr algn="ctr" defTabSz="457200">
                <a:defRPr/>
              </a:pPr>
              <a:endParaRPr lang="zh-CN" altLang="en-US" sz="2000" kern="0" dirty="0">
                <a:solidFill>
                  <a:srgbClr val="FFFFFF"/>
                </a:solidFill>
                <a:cs typeface="+mn-ea"/>
                <a:sym typeface="+mn-lt"/>
              </a:endParaRPr>
            </a:p>
          </p:txBody>
        </p:sp>
        <p:sp>
          <p:nvSpPr>
            <p:cNvPr id="17" name="TextBox 8"/>
            <p:cNvSpPr txBox="1"/>
            <p:nvPr/>
          </p:nvSpPr>
          <p:spPr>
            <a:xfrm>
              <a:off x="1864171" y="3987849"/>
              <a:ext cx="1867972" cy="378460"/>
            </a:xfrm>
            <a:prstGeom prst="rect">
              <a:avLst/>
            </a:prstGeom>
            <a:noFill/>
          </p:spPr>
          <p:txBody>
            <a:bodyPr wrap="square" rtlCol="0">
              <a:spAutoFit/>
            </a:bodyPr>
            <a:lstStyle>
              <a:defPPr>
                <a:defRPr lang="zh-CN"/>
              </a:defPPr>
              <a:lvl1pPr algn="ctr">
                <a:defRPr b="1">
                  <a:solidFill>
                    <a:schemeClr val="tx2"/>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defTabSz="457200"/>
              <a:r>
                <a:rPr lang="zh-CN" altLang="en-US" sz="1865" dirty="0">
                  <a:solidFill>
                    <a:prstClr val="white"/>
                  </a:solidFill>
                  <a:latin typeface="+mn-lt"/>
                  <a:ea typeface="+mn-ea"/>
                  <a:cs typeface="+mn-ea"/>
                  <a:sym typeface="+mn-lt"/>
                </a:rPr>
                <a:t>临时性工作任务</a:t>
              </a:r>
              <a:endParaRPr lang="zh-CN" altLang="en-US" sz="1865" dirty="0">
                <a:solidFill>
                  <a:prstClr val="white"/>
                </a:solidFill>
                <a:latin typeface="+mn-lt"/>
                <a:ea typeface="+mn-ea"/>
                <a:cs typeface="+mn-ea"/>
                <a:sym typeface="+mn-lt"/>
              </a:endParaRPr>
            </a:p>
          </p:txBody>
        </p:sp>
        <p:sp>
          <p:nvSpPr>
            <p:cNvPr id="23" name="Text Box 13"/>
            <p:cNvSpPr txBox="1">
              <a:spLocks noChangeArrowheads="1"/>
            </p:cNvSpPr>
            <p:nvPr/>
          </p:nvSpPr>
          <p:spPr bwMode="gray">
            <a:xfrm>
              <a:off x="4141446" y="4445300"/>
              <a:ext cx="5878956" cy="13220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120650" indent="-120650">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marL="0" indent="0" defTabSz="457200">
                <a:lnSpc>
                  <a:spcPct val="125000"/>
                </a:lnSpc>
              </a:pPr>
              <a:r>
                <a:rPr lang="zh-CN" altLang="en-US" sz="1600" dirty="0">
                  <a:solidFill>
                    <a:prstClr val="black">
                      <a:lumMod val="85000"/>
                      <a:lumOff val="15000"/>
                    </a:prstClr>
                  </a:solidFill>
                  <a:latin typeface="+mn-lt"/>
                  <a:cs typeface="+mn-ea"/>
                  <a:sym typeface="+mn-lt"/>
                </a:rPr>
                <a:t>Online系统要求工作管理信息能够规范录入，任务信息流向可以选择，任务信息依据轻重排序，可以设定信息提醒，任务完成情况可以评估、任务完成情况依据选择项进行统计输出、工作量进行评估。</a:t>
              </a:r>
              <a:endParaRPr lang="zh-CN" altLang="en-US" sz="1600" dirty="0">
                <a:solidFill>
                  <a:prstClr val="black">
                    <a:lumMod val="85000"/>
                    <a:lumOff val="15000"/>
                  </a:prstClr>
                </a:solidFill>
                <a:latin typeface="+mn-lt"/>
                <a:cs typeface="+mn-ea"/>
                <a:sym typeface="+mn-lt"/>
              </a:endParaRPr>
            </a:p>
          </p:txBody>
        </p:sp>
      </p:grpSp>
      <p:sp>
        <p:nvSpPr>
          <p:cNvPr id="2" name="文本框 1"/>
          <p:cNvSpPr txBox="1"/>
          <p:nvPr/>
        </p:nvSpPr>
        <p:spPr>
          <a:xfrm>
            <a:off x="2293791" y="1670339"/>
            <a:ext cx="575799" cy="913007"/>
          </a:xfrm>
          <a:prstGeom prst="rect">
            <a:avLst/>
          </a:prstGeom>
          <a:noFill/>
        </p:spPr>
        <p:txBody>
          <a:bodyPr wrap="none" lIns="91440" tIns="45720" rIns="91440" bIns="45720" rtlCol="0">
            <a:spAutoFit/>
          </a:bodyPr>
          <a:lstStyle/>
          <a:p>
            <a:pPr defTabSz="457200"/>
            <a:r>
              <a:rPr lang="en-US" altLang="zh-CN" sz="5335" b="1" dirty="0">
                <a:solidFill>
                  <a:prstClr val="black">
                    <a:lumMod val="75000"/>
                    <a:lumOff val="25000"/>
                  </a:prstClr>
                </a:solidFill>
                <a:cs typeface="+mn-ea"/>
                <a:sym typeface="+mn-lt"/>
              </a:rPr>
              <a:t>1</a:t>
            </a:r>
            <a:endParaRPr lang="zh-CN" altLang="en-US" sz="5335" b="1" dirty="0">
              <a:solidFill>
                <a:prstClr val="black">
                  <a:lumMod val="75000"/>
                  <a:lumOff val="25000"/>
                </a:prstClr>
              </a:solidFill>
              <a:cs typeface="+mn-ea"/>
              <a:sym typeface="+mn-lt"/>
            </a:endParaRPr>
          </a:p>
        </p:txBody>
      </p:sp>
      <p:sp>
        <p:nvSpPr>
          <p:cNvPr id="18" name="文本框 17"/>
          <p:cNvSpPr txBox="1"/>
          <p:nvPr/>
        </p:nvSpPr>
        <p:spPr>
          <a:xfrm>
            <a:off x="677732" y="3911726"/>
            <a:ext cx="625492" cy="1015663"/>
          </a:xfrm>
          <a:prstGeom prst="rect">
            <a:avLst/>
          </a:prstGeom>
          <a:noFill/>
        </p:spPr>
        <p:txBody>
          <a:bodyPr wrap="none" lIns="91440" tIns="45720" rIns="91440" bIns="45720" rtlCol="0">
            <a:spAutoFit/>
          </a:bodyPr>
          <a:lstStyle/>
          <a:p>
            <a:pPr defTabSz="457200"/>
            <a:r>
              <a:rPr lang="en-US" altLang="zh-CN" sz="6000" b="1" dirty="0">
                <a:solidFill>
                  <a:prstClr val="black">
                    <a:lumMod val="75000"/>
                    <a:lumOff val="25000"/>
                  </a:prstClr>
                </a:solidFill>
                <a:cs typeface="+mn-ea"/>
                <a:sym typeface="+mn-lt"/>
              </a:rPr>
              <a:t>2</a:t>
            </a:r>
            <a:endParaRPr lang="zh-CN" altLang="en-US" sz="6000" b="1" dirty="0">
              <a:solidFill>
                <a:prstClr val="black">
                  <a:lumMod val="75000"/>
                  <a:lumOff val="25000"/>
                </a:prstClr>
              </a:solidFill>
              <a:cs typeface="+mn-ea"/>
              <a:sym typeface="+mn-lt"/>
            </a:endParaRPr>
          </a:p>
        </p:txBody>
      </p:sp>
      <p:sp>
        <p:nvSpPr>
          <p:cNvPr id="29" name="矩形 28"/>
          <p:cNvSpPr>
            <a:spLocks noChangeArrowheads="1"/>
          </p:cNvSpPr>
          <p:nvPr/>
        </p:nvSpPr>
        <p:spPr bwMode="auto">
          <a:xfrm>
            <a:off x="634917" y="237124"/>
            <a:ext cx="1059180" cy="612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917" tIns="60959" rIns="121917" bIns="60959">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defTabSz="457200">
              <a:buNone/>
            </a:pPr>
            <a:r>
              <a:rPr lang="zh-CN" altLang="en-US" b="1" dirty="0">
                <a:solidFill>
                  <a:srgbClr val="7C97CE"/>
                </a:solidFill>
                <a:latin typeface="+mn-lt"/>
                <a:ea typeface="+mn-ea"/>
                <a:cs typeface="+mn-ea"/>
                <a:sym typeface="+mn-lt"/>
              </a:rPr>
              <a:t>目标</a:t>
            </a:r>
            <a:endParaRPr lang="zh-CN" altLang="en-US" b="1" dirty="0">
              <a:solidFill>
                <a:srgbClr val="7C97CE"/>
              </a:solidFill>
              <a:latin typeface="+mn-lt"/>
              <a:ea typeface="+mn-ea"/>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2000">
        <p:random/>
      </p:transition>
    </mc:Choice>
    <mc:Fallback>
      <p:transition spd="slow" advClick="0"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left)">
                                      <p:cBhvr>
                                        <p:cTn id="7" dur="500"/>
                                        <p:tgtEl>
                                          <p:spTgt spid="29"/>
                                        </p:tgtEl>
                                      </p:cBhvr>
                                    </p:animEffect>
                                  </p:childTnLst>
                                </p:cTn>
                              </p:par>
                            </p:childTnLst>
                          </p:cTn>
                        </p:par>
                        <p:par>
                          <p:cTn id="8" fill="hold">
                            <p:stCondLst>
                              <p:cond delay="500"/>
                            </p:stCondLst>
                            <p:childTnLst>
                              <p:par>
                                <p:cTn id="9" presetID="14" presetClass="entr" presetSubtype="1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randombar(horizontal)">
                                      <p:cBhvr>
                                        <p:cTn id="11" dur="500"/>
                                        <p:tgtEl>
                                          <p:spTgt spid="6"/>
                                        </p:tgtEl>
                                      </p:cBhvr>
                                    </p:animEffect>
                                  </p:childTnLst>
                                </p:cTn>
                              </p:par>
                            </p:childTnLst>
                          </p:cTn>
                        </p:par>
                        <p:par>
                          <p:cTn id="12" fill="hold">
                            <p:stCondLst>
                              <p:cond delay="1000"/>
                            </p:stCondLst>
                            <p:childTnLst>
                              <p:par>
                                <p:cTn id="13" presetID="42" presetClass="entr" presetSubtype="0" fill="hold" grpId="0"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1000"/>
                                        <p:tgtEl>
                                          <p:spTgt spid="2"/>
                                        </p:tgtEl>
                                      </p:cBhvr>
                                    </p:animEffect>
                                    <p:anim calcmode="lin" valueType="num">
                                      <p:cBhvr>
                                        <p:cTn id="16" dur="1000" fill="hold"/>
                                        <p:tgtEl>
                                          <p:spTgt spid="2"/>
                                        </p:tgtEl>
                                        <p:attrNameLst>
                                          <p:attrName>ppt_x</p:attrName>
                                        </p:attrNameLst>
                                      </p:cBhvr>
                                      <p:tavLst>
                                        <p:tav tm="0">
                                          <p:val>
                                            <p:strVal val="#ppt_x"/>
                                          </p:val>
                                        </p:tav>
                                        <p:tav tm="100000">
                                          <p:val>
                                            <p:strVal val="#ppt_x"/>
                                          </p:val>
                                        </p:tav>
                                      </p:tavLst>
                                    </p:anim>
                                    <p:anim calcmode="lin" valueType="num">
                                      <p:cBhvr>
                                        <p:cTn id="17" dur="1000" fill="hold"/>
                                        <p:tgtEl>
                                          <p:spTgt spid="2"/>
                                        </p:tgtEl>
                                        <p:attrNameLst>
                                          <p:attrName>ppt_y</p:attrName>
                                        </p:attrNameLst>
                                      </p:cBhvr>
                                      <p:tavLst>
                                        <p:tav tm="0">
                                          <p:val>
                                            <p:strVal val="#ppt_y+.1"/>
                                          </p:val>
                                        </p:tav>
                                        <p:tav tm="100000">
                                          <p:val>
                                            <p:strVal val="#ppt_y"/>
                                          </p:val>
                                        </p:tav>
                                      </p:tavLst>
                                    </p:anim>
                                  </p:childTnLst>
                                </p:cTn>
                              </p:par>
                            </p:childTnLst>
                          </p:cTn>
                        </p:par>
                        <p:par>
                          <p:cTn id="18" fill="hold">
                            <p:stCondLst>
                              <p:cond delay="2000"/>
                            </p:stCondLst>
                            <p:childTnLst>
                              <p:par>
                                <p:cTn id="19" presetID="22" presetClass="entr" presetSubtype="8" fill="hold" nodeType="after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wipe(left)">
                                      <p:cBhvr>
                                        <p:cTn id="21" dur="1500"/>
                                        <p:tgtEl>
                                          <p:spTgt spid="7"/>
                                        </p:tgtEl>
                                      </p:cBhvr>
                                    </p:animEffect>
                                  </p:childTnLst>
                                </p:cTn>
                              </p:par>
                            </p:childTnLst>
                          </p:cTn>
                        </p:par>
                        <p:par>
                          <p:cTn id="22" fill="hold">
                            <p:stCondLst>
                              <p:cond delay="3500"/>
                            </p:stCondLst>
                            <p:childTnLst>
                              <p:par>
                                <p:cTn id="23" presetID="42" presetClass="entr" presetSubtype="0" fill="hold" grpId="0" nodeType="after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1000"/>
                                        <p:tgtEl>
                                          <p:spTgt spid="18"/>
                                        </p:tgtEl>
                                      </p:cBhvr>
                                    </p:animEffect>
                                    <p:anim calcmode="lin" valueType="num">
                                      <p:cBhvr>
                                        <p:cTn id="26" dur="1000" fill="hold"/>
                                        <p:tgtEl>
                                          <p:spTgt spid="18"/>
                                        </p:tgtEl>
                                        <p:attrNameLst>
                                          <p:attrName>ppt_x</p:attrName>
                                        </p:attrNameLst>
                                      </p:cBhvr>
                                      <p:tavLst>
                                        <p:tav tm="0">
                                          <p:val>
                                            <p:strVal val="#ppt_x"/>
                                          </p:val>
                                        </p:tav>
                                        <p:tav tm="100000">
                                          <p:val>
                                            <p:strVal val="#ppt_x"/>
                                          </p:val>
                                        </p:tav>
                                      </p:tavLst>
                                    </p:anim>
                                    <p:anim calcmode="lin" valueType="num">
                                      <p:cBhvr>
                                        <p:cTn id="27" dur="1000" fill="hold"/>
                                        <p:tgtEl>
                                          <p:spTgt spid="18"/>
                                        </p:tgtEl>
                                        <p:attrNameLst>
                                          <p:attrName>ppt_y</p:attrName>
                                        </p:attrNameLst>
                                      </p:cBhvr>
                                      <p:tavLst>
                                        <p:tav tm="0">
                                          <p:val>
                                            <p:strVal val="#ppt_y+.1"/>
                                          </p:val>
                                        </p:tav>
                                        <p:tav tm="100000">
                                          <p:val>
                                            <p:strVal val="#ppt_y"/>
                                          </p:val>
                                        </p:tav>
                                      </p:tavLst>
                                    </p:anim>
                                  </p:childTnLst>
                                </p:cTn>
                              </p:par>
                            </p:childTnLst>
                          </p:cTn>
                        </p:par>
                        <p:par>
                          <p:cTn id="28" fill="hold">
                            <p:stCondLst>
                              <p:cond delay="4500"/>
                            </p:stCondLst>
                            <p:childTnLst>
                              <p:par>
                                <p:cTn id="29" presetID="22" presetClass="entr" presetSubtype="8" fill="hold" nodeType="after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wipe(left)">
                                      <p:cBhvr>
                                        <p:cTn id="31" dur="1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8" grpId="0"/>
      <p:bldP spid="29"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矩形 46"/>
          <p:cNvSpPr>
            <a:spLocks noChangeArrowheads="1"/>
          </p:cNvSpPr>
          <p:nvPr/>
        </p:nvSpPr>
        <p:spPr bwMode="auto">
          <a:xfrm>
            <a:off x="634918" y="237124"/>
            <a:ext cx="2284095" cy="612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917" tIns="60959" rIns="121917" bIns="60959">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l" defTabSz="457200">
              <a:buNone/>
            </a:pPr>
            <a:r>
              <a:rPr lang="zh-CN" altLang="en-US" b="1" dirty="0">
                <a:solidFill>
                  <a:srgbClr val="7C97CE"/>
                </a:solidFill>
                <a:latin typeface="+mn-lt"/>
                <a:ea typeface="+mn-ea"/>
                <a:cs typeface="+mn-ea"/>
                <a:sym typeface="+mn-lt"/>
              </a:rPr>
              <a:t>系统的特点</a:t>
            </a:r>
            <a:endParaRPr lang="zh-CN" altLang="en-US" b="1" dirty="0">
              <a:solidFill>
                <a:srgbClr val="7C97CE"/>
              </a:solidFill>
              <a:latin typeface="+mn-lt"/>
              <a:ea typeface="+mn-ea"/>
              <a:cs typeface="+mn-ea"/>
              <a:sym typeface="+mn-lt"/>
            </a:endParaRPr>
          </a:p>
        </p:txBody>
      </p:sp>
      <p:sp>
        <p:nvSpPr>
          <p:cNvPr id="17" name="矩形 16"/>
          <p:cNvSpPr/>
          <p:nvPr/>
        </p:nvSpPr>
        <p:spPr>
          <a:xfrm>
            <a:off x="4711120" y="4097874"/>
            <a:ext cx="2680912" cy="2451225"/>
          </a:xfrm>
          <a:prstGeom prst="rect">
            <a:avLst/>
          </a:prstGeom>
          <a:solidFill>
            <a:srgbClr val="7C97CE"/>
          </a:solidFill>
          <a:ln>
            <a:noFill/>
          </a:ln>
          <a:scene3d>
            <a:camera prst="isometricTopUp">
              <a:rot lat="19334322" lon="18553891" rev="3806096"/>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lIns="121917" tIns="60959" rIns="121917" bIns="60959" rtlCol="0" anchor="ctr"/>
          <a:lstStyle/>
          <a:p>
            <a:pPr algn="ctr" defTabSz="457200"/>
            <a:endParaRPr lang="zh-CN" altLang="en-US" sz="2135">
              <a:solidFill>
                <a:prstClr val="black">
                  <a:lumMod val="75000"/>
                  <a:lumOff val="25000"/>
                </a:prstClr>
              </a:solidFill>
              <a:cs typeface="+mn-ea"/>
              <a:sym typeface="+mn-lt"/>
            </a:endParaRPr>
          </a:p>
        </p:txBody>
      </p:sp>
      <p:sp>
        <p:nvSpPr>
          <p:cNvPr id="18" name="矩形 17"/>
          <p:cNvSpPr/>
          <p:nvPr/>
        </p:nvSpPr>
        <p:spPr>
          <a:xfrm>
            <a:off x="4724328" y="3627208"/>
            <a:ext cx="2680912" cy="2451225"/>
          </a:xfrm>
          <a:prstGeom prst="rect">
            <a:avLst/>
          </a:prstGeom>
          <a:solidFill>
            <a:schemeClr val="accent2">
              <a:alpha val="60000"/>
            </a:schemeClr>
          </a:solidFill>
          <a:ln>
            <a:noFill/>
          </a:ln>
          <a:scene3d>
            <a:camera prst="isometricTopUp">
              <a:rot lat="19334316" lon="18553888" rev="3806097"/>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lIns="121917" tIns="60959" rIns="121917" bIns="60959" rtlCol="0" anchor="ctr"/>
          <a:lstStyle/>
          <a:p>
            <a:pPr algn="ctr" defTabSz="457200"/>
            <a:endParaRPr lang="zh-CN" altLang="en-US" sz="2135">
              <a:solidFill>
                <a:prstClr val="black">
                  <a:lumMod val="75000"/>
                  <a:lumOff val="25000"/>
                </a:prstClr>
              </a:solidFill>
              <a:cs typeface="+mn-ea"/>
              <a:sym typeface="+mn-lt"/>
            </a:endParaRPr>
          </a:p>
        </p:txBody>
      </p:sp>
      <p:sp>
        <p:nvSpPr>
          <p:cNvPr id="21" name="矩形 20"/>
          <p:cNvSpPr/>
          <p:nvPr/>
        </p:nvSpPr>
        <p:spPr>
          <a:xfrm>
            <a:off x="4761355" y="3156540"/>
            <a:ext cx="2680912" cy="2451225"/>
          </a:xfrm>
          <a:prstGeom prst="rect">
            <a:avLst/>
          </a:prstGeom>
          <a:solidFill>
            <a:srgbClr val="7C97CE"/>
          </a:solidFill>
          <a:ln>
            <a:noFill/>
          </a:ln>
          <a:scene3d>
            <a:camera prst="isometricTopUp">
              <a:rot lat="19334316" lon="18553888" rev="3806097"/>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lIns="121917" tIns="60959" rIns="121917" bIns="60959" rtlCol="0" anchor="ctr"/>
          <a:lstStyle/>
          <a:p>
            <a:pPr algn="ctr" defTabSz="457200"/>
            <a:endParaRPr lang="zh-CN" altLang="en-US" sz="2135">
              <a:solidFill>
                <a:prstClr val="black">
                  <a:lumMod val="75000"/>
                  <a:lumOff val="25000"/>
                </a:prstClr>
              </a:solidFill>
              <a:cs typeface="+mn-ea"/>
              <a:sym typeface="+mn-lt"/>
            </a:endParaRPr>
          </a:p>
        </p:txBody>
      </p:sp>
      <p:sp>
        <p:nvSpPr>
          <p:cNvPr id="22" name="矩形 21"/>
          <p:cNvSpPr/>
          <p:nvPr/>
        </p:nvSpPr>
        <p:spPr>
          <a:xfrm>
            <a:off x="4785960" y="2685872"/>
            <a:ext cx="2680912" cy="2451225"/>
          </a:xfrm>
          <a:prstGeom prst="rect">
            <a:avLst/>
          </a:prstGeom>
          <a:solidFill>
            <a:schemeClr val="accent2">
              <a:alpha val="55000"/>
            </a:schemeClr>
          </a:solidFill>
          <a:ln>
            <a:noFill/>
          </a:ln>
          <a:scene3d>
            <a:camera prst="isometricTopUp">
              <a:rot lat="19334316" lon="18553888" rev="3806097"/>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lIns="121917" tIns="60959" rIns="121917" bIns="60959" rtlCol="0" anchor="ctr"/>
          <a:lstStyle/>
          <a:p>
            <a:pPr algn="ctr" defTabSz="457200"/>
            <a:endParaRPr lang="zh-CN" altLang="en-US" sz="2135">
              <a:solidFill>
                <a:prstClr val="black">
                  <a:lumMod val="75000"/>
                  <a:lumOff val="25000"/>
                </a:prstClr>
              </a:solidFill>
              <a:cs typeface="+mn-ea"/>
              <a:sym typeface="+mn-lt"/>
            </a:endParaRPr>
          </a:p>
        </p:txBody>
      </p:sp>
      <p:sp>
        <p:nvSpPr>
          <p:cNvPr id="23" name="矩形 22"/>
          <p:cNvSpPr/>
          <p:nvPr/>
        </p:nvSpPr>
        <p:spPr>
          <a:xfrm>
            <a:off x="4742572" y="2186921"/>
            <a:ext cx="2717039" cy="2484255"/>
          </a:xfrm>
          <a:prstGeom prst="rect">
            <a:avLst/>
          </a:prstGeom>
          <a:solidFill>
            <a:srgbClr val="7C97CE"/>
          </a:solidFill>
          <a:ln>
            <a:noFill/>
          </a:ln>
          <a:scene3d>
            <a:camera prst="isometricTopUp">
              <a:rot lat="19334316" lon="18553888" rev="3806097"/>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lIns="121917" tIns="60959" rIns="121917" bIns="60959" rtlCol="0" anchor="ctr"/>
          <a:lstStyle/>
          <a:p>
            <a:pPr algn="ctr" defTabSz="457200"/>
            <a:endParaRPr lang="zh-CN" altLang="en-US" sz="2135">
              <a:solidFill>
                <a:prstClr val="black">
                  <a:lumMod val="75000"/>
                  <a:lumOff val="25000"/>
                </a:prstClr>
              </a:solidFill>
              <a:cs typeface="+mn-ea"/>
              <a:sym typeface="+mn-lt"/>
            </a:endParaRPr>
          </a:p>
        </p:txBody>
      </p:sp>
      <p:sp>
        <p:nvSpPr>
          <p:cNvPr id="24" name="文本框 31"/>
          <p:cNvSpPr txBox="1"/>
          <p:nvPr/>
        </p:nvSpPr>
        <p:spPr>
          <a:xfrm>
            <a:off x="794417" y="3201819"/>
            <a:ext cx="3302115" cy="532130"/>
          </a:xfrm>
          <a:prstGeom prst="rect">
            <a:avLst/>
          </a:prstGeom>
          <a:noFill/>
        </p:spPr>
        <p:txBody>
          <a:bodyPr wrap="square" lIns="121917" tIns="60959" rIns="121917" bIns="60959" rtlCol="0">
            <a:spAutoFit/>
          </a:bodyPr>
          <a:lstStyle/>
          <a:p>
            <a:pPr defTabSz="457200"/>
            <a:r>
              <a:rPr lang="zh-CN" altLang="en-US" sz="1335" dirty="0">
                <a:solidFill>
                  <a:prstClr val="black">
                    <a:lumMod val="85000"/>
                    <a:lumOff val="15000"/>
                  </a:prstClr>
                </a:solidFill>
                <a:cs typeface="+mn-ea"/>
                <a:sym typeface="+mn-lt"/>
              </a:rPr>
              <a:t>没有来的急看直播的学生或直播是没有听懂老师讲的可重复</a:t>
            </a:r>
            <a:r>
              <a:rPr lang="zh-CN" altLang="en-US" sz="1335" dirty="0">
                <a:solidFill>
                  <a:prstClr val="black">
                    <a:lumMod val="85000"/>
                    <a:lumOff val="15000"/>
                  </a:prstClr>
                </a:solidFill>
                <a:cs typeface="+mn-ea"/>
                <a:sym typeface="+mn-lt"/>
              </a:rPr>
              <a:t>观看视频</a:t>
            </a:r>
            <a:endParaRPr lang="zh-CN" altLang="en-US" sz="1335" dirty="0">
              <a:solidFill>
                <a:prstClr val="black">
                  <a:lumMod val="85000"/>
                  <a:lumOff val="15000"/>
                </a:prstClr>
              </a:solidFill>
              <a:cs typeface="+mn-ea"/>
              <a:sym typeface="+mn-lt"/>
            </a:endParaRPr>
          </a:p>
        </p:txBody>
      </p:sp>
      <p:sp>
        <p:nvSpPr>
          <p:cNvPr id="25" name="文本框 32"/>
          <p:cNvSpPr txBox="1"/>
          <p:nvPr/>
        </p:nvSpPr>
        <p:spPr>
          <a:xfrm>
            <a:off x="794419" y="2786310"/>
            <a:ext cx="2236731" cy="407670"/>
          </a:xfrm>
          <a:prstGeom prst="rect">
            <a:avLst/>
          </a:prstGeom>
          <a:noFill/>
        </p:spPr>
        <p:txBody>
          <a:bodyPr wrap="square" lIns="121917" tIns="60959" rIns="121917" bIns="60959" rtlCol="0">
            <a:spAutoFit/>
          </a:bodyPr>
          <a:lstStyle/>
          <a:p>
            <a:pPr defTabSz="457200"/>
            <a:r>
              <a:rPr lang="zh-CN" altLang="en-US" sz="1865" dirty="0">
                <a:solidFill>
                  <a:prstClr val="black">
                    <a:lumMod val="85000"/>
                    <a:lumOff val="15000"/>
                  </a:prstClr>
                </a:solidFill>
                <a:cs typeface="+mn-ea"/>
                <a:sym typeface="+mn-lt"/>
              </a:rPr>
              <a:t>直播回</a:t>
            </a:r>
            <a:r>
              <a:rPr lang="zh-CN" altLang="en-US" sz="1865" dirty="0">
                <a:solidFill>
                  <a:prstClr val="black">
                    <a:lumMod val="85000"/>
                    <a:lumOff val="15000"/>
                  </a:prstClr>
                </a:solidFill>
                <a:cs typeface="+mn-ea"/>
                <a:sym typeface="+mn-lt"/>
              </a:rPr>
              <a:t>放</a:t>
            </a:r>
            <a:endParaRPr lang="zh-CN" altLang="en-US" sz="1865" dirty="0">
              <a:solidFill>
                <a:prstClr val="black">
                  <a:lumMod val="85000"/>
                  <a:lumOff val="15000"/>
                </a:prstClr>
              </a:solidFill>
              <a:cs typeface="+mn-ea"/>
              <a:sym typeface="+mn-lt"/>
            </a:endParaRPr>
          </a:p>
        </p:txBody>
      </p:sp>
      <p:cxnSp>
        <p:nvCxnSpPr>
          <p:cNvPr id="26" name="直接连接符 25"/>
          <p:cNvCxnSpPr/>
          <p:nvPr/>
        </p:nvCxnSpPr>
        <p:spPr>
          <a:xfrm flipH="1">
            <a:off x="821791" y="3185940"/>
            <a:ext cx="4361795" cy="0"/>
          </a:xfrm>
          <a:prstGeom prst="line">
            <a:avLst/>
          </a:prstGeom>
          <a:ln w="12700">
            <a:solidFill>
              <a:schemeClr val="tx1">
                <a:lumMod val="75000"/>
                <a:lumOff val="25000"/>
              </a:schemeClr>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7373282" y="3772976"/>
            <a:ext cx="3990463" cy="0"/>
          </a:xfrm>
          <a:prstGeom prst="line">
            <a:avLst/>
          </a:prstGeom>
          <a:ln w="12700">
            <a:solidFill>
              <a:schemeClr val="tx1">
                <a:lumMod val="75000"/>
                <a:lumOff val="25000"/>
              </a:schemeClr>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28" name="文本框 40"/>
          <p:cNvSpPr txBox="1"/>
          <p:nvPr/>
        </p:nvSpPr>
        <p:spPr>
          <a:xfrm>
            <a:off x="8250102" y="3792036"/>
            <a:ext cx="3333173" cy="612775"/>
          </a:xfrm>
          <a:prstGeom prst="rect">
            <a:avLst/>
          </a:prstGeom>
          <a:noFill/>
        </p:spPr>
        <p:txBody>
          <a:bodyPr wrap="square" lIns="121917" tIns="60959" rIns="121917" bIns="60959" rtlCol="0">
            <a:spAutoFit/>
          </a:bodyPr>
          <a:lstStyle/>
          <a:p>
            <a:pPr defTabSz="457200"/>
            <a:r>
              <a:rPr lang="zh-CN" altLang="en-US" sz="1600" dirty="0">
                <a:solidFill>
                  <a:prstClr val="black">
                    <a:lumMod val="85000"/>
                    <a:lumOff val="15000"/>
                  </a:prstClr>
                </a:solidFill>
                <a:cs typeface="+mn-ea"/>
                <a:sym typeface="+mn-lt"/>
              </a:rPr>
              <a:t>需要直播教学的时候可以打开直播功能</a:t>
            </a:r>
            <a:endParaRPr lang="zh-CN" altLang="en-US" sz="1600" dirty="0">
              <a:solidFill>
                <a:prstClr val="black">
                  <a:lumMod val="85000"/>
                  <a:lumOff val="15000"/>
                </a:prstClr>
              </a:solidFill>
              <a:cs typeface="+mn-ea"/>
              <a:sym typeface="+mn-lt"/>
            </a:endParaRPr>
          </a:p>
        </p:txBody>
      </p:sp>
      <p:sp>
        <p:nvSpPr>
          <p:cNvPr id="29" name="文本框 41"/>
          <p:cNvSpPr txBox="1"/>
          <p:nvPr/>
        </p:nvSpPr>
        <p:spPr>
          <a:xfrm>
            <a:off x="8250102" y="3361435"/>
            <a:ext cx="2469189" cy="407670"/>
          </a:xfrm>
          <a:prstGeom prst="rect">
            <a:avLst/>
          </a:prstGeom>
          <a:noFill/>
        </p:spPr>
        <p:txBody>
          <a:bodyPr wrap="square" lIns="121917" tIns="60959" rIns="121917" bIns="60959" rtlCol="0">
            <a:spAutoFit/>
          </a:bodyPr>
          <a:lstStyle/>
          <a:p>
            <a:pPr defTabSz="457200"/>
            <a:r>
              <a:rPr lang="zh-CN" altLang="en-US" sz="1865" dirty="0">
                <a:solidFill>
                  <a:prstClr val="black">
                    <a:lumMod val="85000"/>
                    <a:lumOff val="15000"/>
                  </a:prstClr>
                </a:solidFill>
                <a:cs typeface="+mn-ea"/>
                <a:sym typeface="+mn-lt"/>
              </a:rPr>
              <a:t>在线</a:t>
            </a:r>
            <a:r>
              <a:rPr lang="zh-CN" altLang="en-US" sz="1865" dirty="0">
                <a:solidFill>
                  <a:prstClr val="black">
                    <a:lumMod val="85000"/>
                    <a:lumOff val="15000"/>
                  </a:prstClr>
                </a:solidFill>
                <a:cs typeface="+mn-ea"/>
                <a:sym typeface="+mn-lt"/>
              </a:rPr>
              <a:t>直播</a:t>
            </a:r>
            <a:endParaRPr lang="zh-CN" altLang="en-US" sz="1865" dirty="0">
              <a:solidFill>
                <a:prstClr val="black">
                  <a:lumMod val="85000"/>
                  <a:lumOff val="15000"/>
                </a:prstClr>
              </a:solidFill>
              <a:cs typeface="+mn-ea"/>
              <a:sym typeface="+mn-lt"/>
            </a:endParaRPr>
          </a:p>
        </p:txBody>
      </p:sp>
      <p:cxnSp>
        <p:nvCxnSpPr>
          <p:cNvPr id="30" name="直接连接符 29"/>
          <p:cNvCxnSpPr/>
          <p:nvPr/>
        </p:nvCxnSpPr>
        <p:spPr>
          <a:xfrm>
            <a:off x="7209187" y="4884892"/>
            <a:ext cx="4154557" cy="0"/>
          </a:xfrm>
          <a:prstGeom prst="line">
            <a:avLst/>
          </a:prstGeom>
          <a:ln w="12700">
            <a:solidFill>
              <a:schemeClr val="tx1">
                <a:lumMod val="75000"/>
                <a:lumOff val="25000"/>
              </a:schemeClr>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31" name="文本框 49"/>
          <p:cNvSpPr txBox="1"/>
          <p:nvPr/>
        </p:nvSpPr>
        <p:spPr>
          <a:xfrm>
            <a:off x="8250102" y="4942062"/>
            <a:ext cx="3330129" cy="612775"/>
          </a:xfrm>
          <a:prstGeom prst="rect">
            <a:avLst/>
          </a:prstGeom>
          <a:noFill/>
        </p:spPr>
        <p:txBody>
          <a:bodyPr wrap="square" lIns="121917" tIns="60959" rIns="121917" bIns="60959" rtlCol="0">
            <a:spAutoFit/>
          </a:bodyPr>
          <a:lstStyle/>
          <a:p>
            <a:pPr defTabSz="457200"/>
            <a:r>
              <a:rPr lang="zh-CN" altLang="en-US" sz="1600" dirty="0">
                <a:solidFill>
                  <a:prstClr val="black">
                    <a:lumMod val="85000"/>
                    <a:lumOff val="15000"/>
                  </a:prstClr>
                </a:solidFill>
                <a:cs typeface="+mn-ea"/>
                <a:sym typeface="+mn-lt"/>
              </a:rPr>
              <a:t>管理员更新课程视频，教师可发布自己的个人教学</a:t>
            </a:r>
            <a:r>
              <a:rPr lang="zh-CN" altLang="en-US" sz="1600" dirty="0">
                <a:solidFill>
                  <a:prstClr val="black">
                    <a:lumMod val="85000"/>
                    <a:lumOff val="15000"/>
                  </a:prstClr>
                </a:solidFill>
                <a:cs typeface="+mn-ea"/>
                <a:sym typeface="+mn-lt"/>
              </a:rPr>
              <a:t>视频</a:t>
            </a:r>
            <a:endParaRPr lang="zh-CN" altLang="en-US" sz="1600" dirty="0">
              <a:solidFill>
                <a:prstClr val="black">
                  <a:lumMod val="85000"/>
                  <a:lumOff val="15000"/>
                </a:prstClr>
              </a:solidFill>
              <a:cs typeface="+mn-ea"/>
              <a:sym typeface="+mn-lt"/>
            </a:endParaRPr>
          </a:p>
        </p:txBody>
      </p:sp>
      <p:sp>
        <p:nvSpPr>
          <p:cNvPr id="32" name="文本框 50"/>
          <p:cNvSpPr txBox="1"/>
          <p:nvPr/>
        </p:nvSpPr>
        <p:spPr>
          <a:xfrm>
            <a:off x="8250101" y="4457554"/>
            <a:ext cx="2286768" cy="407670"/>
          </a:xfrm>
          <a:prstGeom prst="rect">
            <a:avLst/>
          </a:prstGeom>
          <a:noFill/>
        </p:spPr>
        <p:txBody>
          <a:bodyPr wrap="square" lIns="121917" tIns="60959" rIns="121917" bIns="60959" rtlCol="0">
            <a:spAutoFit/>
          </a:bodyPr>
          <a:lstStyle/>
          <a:p>
            <a:pPr defTabSz="457200"/>
            <a:r>
              <a:rPr lang="zh-CN" altLang="en-US" sz="1865" dirty="0">
                <a:solidFill>
                  <a:prstClr val="black">
                    <a:lumMod val="85000"/>
                    <a:lumOff val="15000"/>
                  </a:prstClr>
                </a:solidFill>
                <a:cs typeface="+mn-ea"/>
                <a:sym typeface="+mn-lt"/>
              </a:rPr>
              <a:t>新增</a:t>
            </a:r>
            <a:r>
              <a:rPr lang="zh-CN" altLang="en-US" sz="1865" dirty="0">
                <a:solidFill>
                  <a:prstClr val="black">
                    <a:lumMod val="85000"/>
                    <a:lumOff val="15000"/>
                  </a:prstClr>
                </a:solidFill>
                <a:cs typeface="+mn-ea"/>
                <a:sym typeface="+mn-lt"/>
              </a:rPr>
              <a:t>课程</a:t>
            </a:r>
            <a:endParaRPr lang="zh-CN" altLang="en-US" sz="1865" dirty="0">
              <a:solidFill>
                <a:prstClr val="black">
                  <a:lumMod val="85000"/>
                  <a:lumOff val="15000"/>
                </a:prstClr>
              </a:solidFill>
              <a:cs typeface="+mn-ea"/>
              <a:sym typeface="+mn-lt"/>
            </a:endParaRPr>
          </a:p>
        </p:txBody>
      </p:sp>
      <p:cxnSp>
        <p:nvCxnSpPr>
          <p:cNvPr id="42" name="直接连接符 41"/>
          <p:cNvCxnSpPr/>
          <p:nvPr/>
        </p:nvCxnSpPr>
        <p:spPr>
          <a:xfrm flipH="1">
            <a:off x="821789" y="4416571"/>
            <a:ext cx="3791167" cy="0"/>
          </a:xfrm>
          <a:prstGeom prst="line">
            <a:avLst/>
          </a:prstGeom>
          <a:ln w="12700">
            <a:solidFill>
              <a:schemeClr val="tx1">
                <a:lumMod val="75000"/>
                <a:lumOff val="25000"/>
              </a:schemeClr>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43" name="文本框 59"/>
          <p:cNvSpPr txBox="1"/>
          <p:nvPr/>
        </p:nvSpPr>
        <p:spPr>
          <a:xfrm>
            <a:off x="794419" y="4375951"/>
            <a:ext cx="3302115" cy="859155"/>
          </a:xfrm>
          <a:prstGeom prst="rect">
            <a:avLst/>
          </a:prstGeom>
          <a:noFill/>
        </p:spPr>
        <p:txBody>
          <a:bodyPr wrap="square" lIns="121917" tIns="60959" rIns="121917" bIns="60959" rtlCol="0">
            <a:spAutoFit/>
          </a:bodyPr>
          <a:lstStyle/>
          <a:p>
            <a:pPr defTabSz="457200"/>
            <a:r>
              <a:rPr lang="zh-CN" altLang="en-US" sz="1600" dirty="0">
                <a:solidFill>
                  <a:prstClr val="black">
                    <a:lumMod val="85000"/>
                    <a:lumOff val="15000"/>
                  </a:prstClr>
                </a:solidFill>
                <a:cs typeface="+mn-ea"/>
                <a:sym typeface="+mn-lt"/>
              </a:rPr>
              <a:t>教师布置课后作业</a:t>
            </a:r>
            <a:r>
              <a:rPr lang="en-US" altLang="zh-CN" sz="1600" dirty="0">
                <a:solidFill>
                  <a:prstClr val="black">
                    <a:lumMod val="85000"/>
                    <a:lumOff val="15000"/>
                  </a:prstClr>
                </a:solidFill>
                <a:cs typeface="+mn-ea"/>
                <a:sym typeface="+mn-lt"/>
              </a:rPr>
              <a:t>-&gt;</a:t>
            </a:r>
            <a:r>
              <a:rPr lang="zh-CN" altLang="en-US" sz="1600" dirty="0">
                <a:solidFill>
                  <a:prstClr val="black">
                    <a:lumMod val="85000"/>
                    <a:lumOff val="15000"/>
                  </a:prstClr>
                </a:solidFill>
                <a:cs typeface="+mn-ea"/>
                <a:sym typeface="+mn-lt"/>
              </a:rPr>
              <a:t>学生完成课后作业</a:t>
            </a:r>
            <a:r>
              <a:rPr lang="en-US" altLang="zh-CN" sz="1600" dirty="0">
                <a:solidFill>
                  <a:prstClr val="black">
                    <a:lumMod val="85000"/>
                    <a:lumOff val="15000"/>
                  </a:prstClr>
                </a:solidFill>
                <a:cs typeface="+mn-ea"/>
                <a:sym typeface="+mn-lt"/>
              </a:rPr>
              <a:t>-&gt;</a:t>
            </a:r>
            <a:r>
              <a:rPr lang="zh-CN" altLang="en-US" sz="1600" dirty="0">
                <a:solidFill>
                  <a:prstClr val="black">
                    <a:lumMod val="85000"/>
                    <a:lumOff val="15000"/>
                  </a:prstClr>
                </a:solidFill>
                <a:cs typeface="+mn-ea"/>
                <a:sym typeface="+mn-lt"/>
              </a:rPr>
              <a:t>教师批改学生作业</a:t>
            </a:r>
            <a:r>
              <a:rPr lang="en-US" altLang="zh-CN" sz="1600" dirty="0">
                <a:solidFill>
                  <a:prstClr val="black">
                    <a:lumMod val="85000"/>
                    <a:lumOff val="15000"/>
                  </a:prstClr>
                </a:solidFill>
                <a:cs typeface="+mn-ea"/>
                <a:sym typeface="+mn-lt"/>
              </a:rPr>
              <a:t>-&gt;</a:t>
            </a:r>
            <a:r>
              <a:rPr lang="zh-CN" altLang="en-US" sz="1600" dirty="0">
                <a:solidFill>
                  <a:prstClr val="black">
                    <a:lumMod val="85000"/>
                    <a:lumOff val="15000"/>
                  </a:prstClr>
                </a:solidFill>
                <a:cs typeface="+mn-ea"/>
                <a:sym typeface="+mn-lt"/>
              </a:rPr>
              <a:t>学生在线</a:t>
            </a:r>
            <a:r>
              <a:rPr lang="zh-CN" altLang="en-US" sz="1600" dirty="0">
                <a:solidFill>
                  <a:prstClr val="black">
                    <a:lumMod val="85000"/>
                    <a:lumOff val="15000"/>
                  </a:prstClr>
                </a:solidFill>
                <a:cs typeface="+mn-ea"/>
                <a:sym typeface="+mn-lt"/>
              </a:rPr>
              <a:t>问答</a:t>
            </a:r>
            <a:endParaRPr lang="zh-CN" altLang="en-US" sz="1600" dirty="0">
              <a:solidFill>
                <a:prstClr val="black">
                  <a:lumMod val="85000"/>
                  <a:lumOff val="15000"/>
                </a:prstClr>
              </a:solidFill>
              <a:cs typeface="+mn-ea"/>
              <a:sym typeface="+mn-lt"/>
            </a:endParaRPr>
          </a:p>
        </p:txBody>
      </p:sp>
      <p:sp>
        <p:nvSpPr>
          <p:cNvPr id="44" name="文本框 60"/>
          <p:cNvSpPr txBox="1"/>
          <p:nvPr/>
        </p:nvSpPr>
        <p:spPr>
          <a:xfrm>
            <a:off x="794419" y="3968238"/>
            <a:ext cx="2038109" cy="407670"/>
          </a:xfrm>
          <a:prstGeom prst="rect">
            <a:avLst/>
          </a:prstGeom>
          <a:noFill/>
        </p:spPr>
        <p:txBody>
          <a:bodyPr wrap="square" lIns="121917" tIns="60959" rIns="121917" bIns="60959" rtlCol="0">
            <a:spAutoFit/>
          </a:bodyPr>
          <a:lstStyle/>
          <a:p>
            <a:pPr defTabSz="457200"/>
            <a:r>
              <a:rPr lang="zh-CN" altLang="en-US" sz="1865" dirty="0">
                <a:solidFill>
                  <a:prstClr val="black">
                    <a:lumMod val="85000"/>
                    <a:lumOff val="15000"/>
                  </a:prstClr>
                </a:solidFill>
                <a:cs typeface="+mn-ea"/>
                <a:sym typeface="+mn-lt"/>
              </a:rPr>
              <a:t>课后作业</a:t>
            </a:r>
            <a:endParaRPr lang="zh-CN" altLang="en-US" sz="1865" dirty="0">
              <a:solidFill>
                <a:prstClr val="black">
                  <a:lumMod val="85000"/>
                  <a:lumOff val="15000"/>
                </a:prstClr>
              </a:solidFill>
              <a:cs typeface="+mn-ea"/>
              <a:sym typeface="+mn-lt"/>
            </a:endParaRPr>
          </a:p>
        </p:txBody>
      </p:sp>
      <p:cxnSp>
        <p:nvCxnSpPr>
          <p:cNvPr id="45" name="直接连接符 44"/>
          <p:cNvCxnSpPr/>
          <p:nvPr/>
        </p:nvCxnSpPr>
        <p:spPr>
          <a:xfrm flipH="1">
            <a:off x="821790" y="5609689"/>
            <a:ext cx="4262404" cy="0"/>
          </a:xfrm>
          <a:prstGeom prst="line">
            <a:avLst/>
          </a:prstGeom>
          <a:ln w="12700">
            <a:solidFill>
              <a:schemeClr val="tx1">
                <a:lumMod val="75000"/>
                <a:lumOff val="25000"/>
              </a:schemeClr>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46" name="文本框 63"/>
          <p:cNvSpPr txBox="1"/>
          <p:nvPr/>
        </p:nvSpPr>
        <p:spPr>
          <a:xfrm>
            <a:off x="794417" y="5650072"/>
            <a:ext cx="3494112" cy="612775"/>
          </a:xfrm>
          <a:prstGeom prst="rect">
            <a:avLst/>
          </a:prstGeom>
          <a:noFill/>
        </p:spPr>
        <p:txBody>
          <a:bodyPr wrap="square" lIns="121917" tIns="60959" rIns="121917" bIns="60959" rtlCol="0">
            <a:spAutoFit/>
          </a:bodyPr>
          <a:lstStyle/>
          <a:p>
            <a:pPr defTabSz="457200"/>
            <a:r>
              <a:rPr lang="zh-CN" altLang="en-US" sz="1600" dirty="0">
                <a:solidFill>
                  <a:prstClr val="black">
                    <a:lumMod val="85000"/>
                    <a:lumOff val="15000"/>
                  </a:prstClr>
                </a:solidFill>
                <a:cs typeface="+mn-ea"/>
                <a:sym typeface="+mn-lt"/>
              </a:rPr>
              <a:t>针对不同的用户可提供不同的用户的页面以及</a:t>
            </a:r>
            <a:r>
              <a:rPr lang="zh-CN" altLang="en-US" sz="1600" dirty="0">
                <a:solidFill>
                  <a:prstClr val="black">
                    <a:lumMod val="85000"/>
                    <a:lumOff val="15000"/>
                  </a:prstClr>
                </a:solidFill>
                <a:cs typeface="+mn-ea"/>
                <a:sym typeface="+mn-lt"/>
              </a:rPr>
              <a:t>功能</a:t>
            </a:r>
            <a:endParaRPr lang="zh-CN" altLang="en-US" sz="1600" dirty="0">
              <a:solidFill>
                <a:prstClr val="black">
                  <a:lumMod val="85000"/>
                  <a:lumOff val="15000"/>
                </a:prstClr>
              </a:solidFill>
              <a:cs typeface="+mn-ea"/>
              <a:sym typeface="+mn-lt"/>
            </a:endParaRPr>
          </a:p>
        </p:txBody>
      </p:sp>
      <p:sp>
        <p:nvSpPr>
          <p:cNvPr id="47" name="文本框 64"/>
          <p:cNvSpPr txBox="1"/>
          <p:nvPr/>
        </p:nvSpPr>
        <p:spPr>
          <a:xfrm>
            <a:off x="788704" y="5235000"/>
            <a:ext cx="2242247" cy="407670"/>
          </a:xfrm>
          <a:prstGeom prst="rect">
            <a:avLst/>
          </a:prstGeom>
          <a:noFill/>
        </p:spPr>
        <p:txBody>
          <a:bodyPr wrap="square" lIns="121917" tIns="60959" rIns="121917" bIns="60959" rtlCol="0">
            <a:spAutoFit/>
          </a:bodyPr>
          <a:lstStyle/>
          <a:p>
            <a:pPr defTabSz="457200"/>
            <a:r>
              <a:rPr lang="zh-CN" altLang="en-US" sz="1865" dirty="0">
                <a:solidFill>
                  <a:prstClr val="black">
                    <a:lumMod val="85000"/>
                    <a:lumOff val="15000"/>
                  </a:prstClr>
                </a:solidFill>
                <a:cs typeface="+mn-ea"/>
                <a:sym typeface="+mn-lt"/>
              </a:rPr>
              <a:t>用户登录</a:t>
            </a:r>
            <a:endParaRPr lang="zh-CN" altLang="en-US" sz="1865" dirty="0">
              <a:solidFill>
                <a:prstClr val="black">
                  <a:lumMod val="85000"/>
                  <a:lumOff val="15000"/>
                </a:prstClr>
              </a:solidFill>
              <a:cs typeface="+mn-ea"/>
              <a:sym typeface="+mn-lt"/>
            </a:endParaRPr>
          </a:p>
        </p:txBody>
      </p:sp>
      <p:sp>
        <p:nvSpPr>
          <p:cNvPr id="49" name="TextBox 30"/>
          <p:cNvSpPr txBox="1"/>
          <p:nvPr/>
        </p:nvSpPr>
        <p:spPr>
          <a:xfrm>
            <a:off x="737090" y="1299471"/>
            <a:ext cx="3087370" cy="551180"/>
          </a:xfrm>
          <a:prstGeom prst="rect">
            <a:avLst/>
          </a:prstGeom>
          <a:noFill/>
        </p:spPr>
        <p:txBody>
          <a:bodyPr wrap="none" lIns="121917" tIns="60959" rIns="121917" bIns="60959" rtlCol="0">
            <a:spAutoFit/>
          </a:bodyPr>
          <a:lstStyle/>
          <a:p>
            <a:pPr defTabSz="457200"/>
            <a:r>
              <a:rPr lang="zh-CN" altLang="en-US" sz="2800" dirty="0">
                <a:solidFill>
                  <a:prstClr val="black">
                    <a:lumMod val="85000"/>
                    <a:lumOff val="15000"/>
                  </a:prstClr>
                </a:solidFill>
                <a:cs typeface="+mn-ea"/>
                <a:sym typeface="+mn-lt"/>
              </a:rPr>
              <a:t>系统所具有的功能</a:t>
            </a:r>
            <a:endParaRPr lang="zh-CN" altLang="en-US" sz="2800" dirty="0">
              <a:solidFill>
                <a:prstClr val="black">
                  <a:lumMod val="85000"/>
                  <a:lumOff val="15000"/>
                </a:prstClr>
              </a:solidFill>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2000">
        <p:random/>
      </p:transition>
    </mc:Choice>
    <mc:Fallback>
      <p:transition spd="slow" advClick="0" advTm="2000">
        <p:random/>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left)">
                                          <p:cBhvr>
                                            <p:cTn id="7" dur="500"/>
                                            <p:tgtEl>
                                              <p:spTgt spid="19"/>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49"/>
                                            </p:tgtEl>
                                            <p:attrNameLst>
                                              <p:attrName>style.visibility</p:attrName>
                                            </p:attrNameLst>
                                          </p:cBhvr>
                                          <p:to>
                                            <p:strVal val="visible"/>
                                          </p:to>
                                        </p:set>
                                        <p:anim calcmode="lin" valueType="num">
                                          <p:cBhvr additive="base">
                                            <p:cTn id="11" dur="300" fill="hold"/>
                                            <p:tgtEl>
                                              <p:spTgt spid="49"/>
                                            </p:tgtEl>
                                            <p:attrNameLst>
                                              <p:attrName>ppt_x</p:attrName>
                                            </p:attrNameLst>
                                          </p:cBhvr>
                                          <p:tavLst>
                                            <p:tav tm="0">
                                              <p:val>
                                                <p:strVal val="0-#ppt_w/2"/>
                                              </p:val>
                                            </p:tav>
                                            <p:tav tm="100000">
                                              <p:val>
                                                <p:strVal val="#ppt_x"/>
                                              </p:val>
                                            </p:tav>
                                          </p:tavLst>
                                        </p:anim>
                                        <p:anim calcmode="lin" valueType="num">
                                          <p:cBhvr additive="base">
                                            <p:cTn id="12" dur="300" fill="hold"/>
                                            <p:tgtEl>
                                              <p:spTgt spid="49"/>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2" presetClass="entr" presetSubtype="1" fill="hold" grpId="0" nodeType="afterEffect" p14:presetBounceEnd="50000">
                                      <p:stCondLst>
                                        <p:cond delay="0"/>
                                      </p:stCondLst>
                                      <p:childTnLst>
                                        <p:set>
                                          <p:cBhvr>
                                            <p:cTn id="15" dur="1" fill="hold">
                                              <p:stCondLst>
                                                <p:cond delay="0"/>
                                              </p:stCondLst>
                                            </p:cTn>
                                            <p:tgtEl>
                                              <p:spTgt spid="17"/>
                                            </p:tgtEl>
                                            <p:attrNameLst>
                                              <p:attrName>style.visibility</p:attrName>
                                            </p:attrNameLst>
                                          </p:cBhvr>
                                          <p:to>
                                            <p:strVal val="visible"/>
                                          </p:to>
                                        </p:set>
                                        <p:anim calcmode="lin" valueType="num" p14:bounceEnd="50000">
                                          <p:cBhvr additive="base">
                                            <p:cTn id="16" dur="1000" fill="hold"/>
                                            <p:tgtEl>
                                              <p:spTgt spid="17"/>
                                            </p:tgtEl>
                                            <p:attrNameLst>
                                              <p:attrName>ppt_x</p:attrName>
                                            </p:attrNameLst>
                                          </p:cBhvr>
                                          <p:tavLst>
                                            <p:tav tm="0">
                                              <p:val>
                                                <p:strVal val="#ppt_x"/>
                                              </p:val>
                                            </p:tav>
                                            <p:tav tm="100000">
                                              <p:val>
                                                <p:strVal val="#ppt_x"/>
                                              </p:val>
                                            </p:tav>
                                          </p:tavLst>
                                        </p:anim>
                                        <p:anim calcmode="lin" valueType="num" p14:bounceEnd="50000">
                                          <p:cBhvr additive="base">
                                            <p:cTn id="17" dur="1000" fill="hold"/>
                                            <p:tgtEl>
                                              <p:spTgt spid="17"/>
                                            </p:tgtEl>
                                            <p:attrNameLst>
                                              <p:attrName>ppt_y</p:attrName>
                                            </p:attrNameLst>
                                          </p:cBhvr>
                                          <p:tavLst>
                                            <p:tav tm="0">
                                              <p:val>
                                                <p:strVal val="0-#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nodeType="clickEffect">
                                      <p:stCondLst>
                                        <p:cond delay="0"/>
                                      </p:stCondLst>
                                      <p:childTnLst>
                                        <p:set>
                                          <p:cBhvr>
                                            <p:cTn id="21" dur="1" fill="hold">
                                              <p:stCondLst>
                                                <p:cond delay="0"/>
                                              </p:stCondLst>
                                            </p:cTn>
                                            <p:tgtEl>
                                              <p:spTgt spid="45"/>
                                            </p:tgtEl>
                                            <p:attrNameLst>
                                              <p:attrName>style.visibility</p:attrName>
                                            </p:attrNameLst>
                                          </p:cBhvr>
                                          <p:to>
                                            <p:strVal val="visible"/>
                                          </p:to>
                                        </p:set>
                                        <p:animEffect transition="in" filter="wipe(right)">
                                          <p:cBhvr>
                                            <p:cTn id="22" dur="500"/>
                                            <p:tgtEl>
                                              <p:spTgt spid="45"/>
                                            </p:tgtEl>
                                          </p:cBhvr>
                                        </p:animEffect>
                                      </p:childTnLst>
                                    </p:cTn>
                                  </p:par>
                                </p:childTnLst>
                              </p:cTn>
                            </p:par>
                            <p:par>
                              <p:cTn id="23" fill="hold">
                                <p:stCondLst>
                                  <p:cond delay="500"/>
                                </p:stCondLst>
                                <p:childTnLst>
                                  <p:par>
                                    <p:cTn id="24" presetID="17" presetClass="entr" presetSubtype="1" fill="hold" grpId="0" nodeType="afterEffect">
                                      <p:stCondLst>
                                        <p:cond delay="0"/>
                                      </p:stCondLst>
                                      <p:iterate type="lt">
                                        <p:tmPct val="40000"/>
                                      </p:iterate>
                                      <p:childTnLst>
                                        <p:set>
                                          <p:cBhvr>
                                            <p:cTn id="25" dur="1" fill="hold">
                                              <p:stCondLst>
                                                <p:cond delay="0"/>
                                              </p:stCondLst>
                                            </p:cTn>
                                            <p:tgtEl>
                                              <p:spTgt spid="47"/>
                                            </p:tgtEl>
                                            <p:attrNameLst>
                                              <p:attrName>style.visibility</p:attrName>
                                            </p:attrNameLst>
                                          </p:cBhvr>
                                          <p:to>
                                            <p:strVal val="visible"/>
                                          </p:to>
                                        </p:set>
                                        <p:anim calcmode="lin" valueType="num">
                                          <p:cBhvr>
                                            <p:cTn id="26" dur="250" fill="hold"/>
                                            <p:tgtEl>
                                              <p:spTgt spid="47"/>
                                            </p:tgtEl>
                                            <p:attrNameLst>
                                              <p:attrName>ppt_x</p:attrName>
                                            </p:attrNameLst>
                                          </p:cBhvr>
                                          <p:tavLst>
                                            <p:tav tm="0">
                                              <p:val>
                                                <p:strVal val="#ppt_x"/>
                                              </p:val>
                                            </p:tav>
                                            <p:tav tm="100000">
                                              <p:val>
                                                <p:strVal val="#ppt_x"/>
                                              </p:val>
                                            </p:tav>
                                          </p:tavLst>
                                        </p:anim>
                                        <p:anim calcmode="lin" valueType="num">
                                          <p:cBhvr>
                                            <p:cTn id="27" dur="250" fill="hold"/>
                                            <p:tgtEl>
                                              <p:spTgt spid="47"/>
                                            </p:tgtEl>
                                            <p:attrNameLst>
                                              <p:attrName>ppt_y</p:attrName>
                                            </p:attrNameLst>
                                          </p:cBhvr>
                                          <p:tavLst>
                                            <p:tav tm="0">
                                              <p:val>
                                                <p:strVal val="#ppt_y-#ppt_h/2"/>
                                              </p:val>
                                            </p:tav>
                                            <p:tav tm="100000">
                                              <p:val>
                                                <p:strVal val="#ppt_y"/>
                                              </p:val>
                                            </p:tav>
                                          </p:tavLst>
                                        </p:anim>
                                        <p:anim calcmode="lin" valueType="num">
                                          <p:cBhvr>
                                            <p:cTn id="28" dur="250" fill="hold"/>
                                            <p:tgtEl>
                                              <p:spTgt spid="47"/>
                                            </p:tgtEl>
                                            <p:attrNameLst>
                                              <p:attrName>ppt_w</p:attrName>
                                            </p:attrNameLst>
                                          </p:cBhvr>
                                          <p:tavLst>
                                            <p:tav tm="0">
                                              <p:val>
                                                <p:strVal val="#ppt_w"/>
                                              </p:val>
                                            </p:tav>
                                            <p:tav tm="100000">
                                              <p:val>
                                                <p:strVal val="#ppt_w"/>
                                              </p:val>
                                            </p:tav>
                                          </p:tavLst>
                                        </p:anim>
                                        <p:anim calcmode="lin" valueType="num">
                                          <p:cBhvr>
                                            <p:cTn id="29" dur="250" fill="hold"/>
                                            <p:tgtEl>
                                              <p:spTgt spid="47"/>
                                            </p:tgtEl>
                                            <p:attrNameLst>
                                              <p:attrName>ppt_h</p:attrName>
                                            </p:attrNameLst>
                                          </p:cBhvr>
                                          <p:tavLst>
                                            <p:tav tm="0">
                                              <p:val>
                                                <p:fltVal val="0"/>
                                              </p:val>
                                            </p:tav>
                                            <p:tav tm="100000">
                                              <p:val>
                                                <p:strVal val="#ppt_h"/>
                                              </p:val>
                                            </p:tav>
                                          </p:tavLst>
                                        </p:anim>
                                      </p:childTnLst>
                                    </p:cTn>
                                  </p:par>
                                </p:childTnLst>
                              </p:cTn>
                            </p:par>
                            <p:par>
                              <p:cTn id="30" fill="hold">
                                <p:stCondLst>
                                  <p:cond delay="1049"/>
                                </p:stCondLst>
                                <p:childTnLst>
                                  <p:par>
                                    <p:cTn id="31" presetID="18" presetClass="entr" presetSubtype="6" fill="hold" grpId="0" nodeType="afterEffect">
                                      <p:stCondLst>
                                        <p:cond delay="0"/>
                                      </p:stCondLst>
                                      <p:childTnLst>
                                        <p:set>
                                          <p:cBhvr>
                                            <p:cTn id="32" dur="1" fill="hold">
                                              <p:stCondLst>
                                                <p:cond delay="0"/>
                                              </p:stCondLst>
                                            </p:cTn>
                                            <p:tgtEl>
                                              <p:spTgt spid="46"/>
                                            </p:tgtEl>
                                            <p:attrNameLst>
                                              <p:attrName>style.visibility</p:attrName>
                                            </p:attrNameLst>
                                          </p:cBhvr>
                                          <p:to>
                                            <p:strVal val="visible"/>
                                          </p:to>
                                        </p:set>
                                        <p:animEffect transition="in" filter="strips(downRight)">
                                          <p:cBhvr>
                                            <p:cTn id="33" dur="750"/>
                                            <p:tgtEl>
                                              <p:spTgt spid="46"/>
                                            </p:tgtEl>
                                          </p:cBhvr>
                                        </p:animEffect>
                                      </p:childTnLst>
                                    </p:cTn>
                                  </p:par>
                                </p:childTnLst>
                              </p:cTn>
                            </p:par>
                            <p:par>
                              <p:cTn id="34" fill="hold">
                                <p:stCondLst>
                                  <p:cond delay="2049"/>
                                </p:stCondLst>
                                <p:childTnLst>
                                  <p:par>
                                    <p:cTn id="35" presetID="2" presetClass="entr" presetSubtype="1" fill="hold" grpId="0" nodeType="afterEffect" p14:presetBounceEnd="50000">
                                      <p:stCondLst>
                                        <p:cond delay="0"/>
                                      </p:stCondLst>
                                      <p:childTnLst>
                                        <p:set>
                                          <p:cBhvr>
                                            <p:cTn id="36" dur="1" fill="hold">
                                              <p:stCondLst>
                                                <p:cond delay="0"/>
                                              </p:stCondLst>
                                            </p:cTn>
                                            <p:tgtEl>
                                              <p:spTgt spid="18"/>
                                            </p:tgtEl>
                                            <p:attrNameLst>
                                              <p:attrName>style.visibility</p:attrName>
                                            </p:attrNameLst>
                                          </p:cBhvr>
                                          <p:to>
                                            <p:strVal val="visible"/>
                                          </p:to>
                                        </p:set>
                                        <p:anim calcmode="lin" valueType="num" p14:bounceEnd="50000">
                                          <p:cBhvr additive="base">
                                            <p:cTn id="37" dur="1000" fill="hold"/>
                                            <p:tgtEl>
                                              <p:spTgt spid="18"/>
                                            </p:tgtEl>
                                            <p:attrNameLst>
                                              <p:attrName>ppt_x</p:attrName>
                                            </p:attrNameLst>
                                          </p:cBhvr>
                                          <p:tavLst>
                                            <p:tav tm="0">
                                              <p:val>
                                                <p:strVal val="#ppt_x"/>
                                              </p:val>
                                            </p:tav>
                                            <p:tav tm="100000">
                                              <p:val>
                                                <p:strVal val="#ppt_x"/>
                                              </p:val>
                                            </p:tav>
                                          </p:tavLst>
                                        </p:anim>
                                        <p:anim calcmode="lin" valueType="num" p14:bounceEnd="50000">
                                          <p:cBhvr additive="base">
                                            <p:cTn id="38" dur="1000" fill="hold"/>
                                            <p:tgtEl>
                                              <p:spTgt spid="18"/>
                                            </p:tgtEl>
                                            <p:attrNameLst>
                                              <p:attrName>ppt_y</p:attrName>
                                            </p:attrNameLst>
                                          </p:cBhvr>
                                          <p:tavLst>
                                            <p:tav tm="0">
                                              <p:val>
                                                <p:strVal val="0-#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nodeType="clickEffect">
                                      <p:stCondLst>
                                        <p:cond delay="0"/>
                                      </p:stCondLst>
                                      <p:childTnLst>
                                        <p:set>
                                          <p:cBhvr>
                                            <p:cTn id="42" dur="1" fill="hold">
                                              <p:stCondLst>
                                                <p:cond delay="0"/>
                                              </p:stCondLst>
                                            </p:cTn>
                                            <p:tgtEl>
                                              <p:spTgt spid="30"/>
                                            </p:tgtEl>
                                            <p:attrNameLst>
                                              <p:attrName>style.visibility</p:attrName>
                                            </p:attrNameLst>
                                          </p:cBhvr>
                                          <p:to>
                                            <p:strVal val="visible"/>
                                          </p:to>
                                        </p:set>
                                        <p:animEffect transition="in" filter="wipe(left)">
                                          <p:cBhvr>
                                            <p:cTn id="43" dur="500"/>
                                            <p:tgtEl>
                                              <p:spTgt spid="30"/>
                                            </p:tgtEl>
                                          </p:cBhvr>
                                        </p:animEffect>
                                      </p:childTnLst>
                                    </p:cTn>
                                  </p:par>
                                </p:childTnLst>
                              </p:cTn>
                            </p:par>
                            <p:par>
                              <p:cTn id="44" fill="hold">
                                <p:stCondLst>
                                  <p:cond delay="500"/>
                                </p:stCondLst>
                                <p:childTnLst>
                                  <p:par>
                                    <p:cTn id="45" presetID="17" presetClass="entr" presetSubtype="1" fill="hold" grpId="0" nodeType="afterEffect">
                                      <p:stCondLst>
                                        <p:cond delay="0"/>
                                      </p:stCondLst>
                                      <p:iterate type="lt">
                                        <p:tmPct val="40000"/>
                                      </p:iterate>
                                      <p:childTnLst>
                                        <p:set>
                                          <p:cBhvr>
                                            <p:cTn id="46" dur="1" fill="hold">
                                              <p:stCondLst>
                                                <p:cond delay="0"/>
                                              </p:stCondLst>
                                            </p:cTn>
                                            <p:tgtEl>
                                              <p:spTgt spid="32"/>
                                            </p:tgtEl>
                                            <p:attrNameLst>
                                              <p:attrName>style.visibility</p:attrName>
                                            </p:attrNameLst>
                                          </p:cBhvr>
                                          <p:to>
                                            <p:strVal val="visible"/>
                                          </p:to>
                                        </p:set>
                                        <p:anim calcmode="lin" valueType="num">
                                          <p:cBhvr>
                                            <p:cTn id="47" dur="250" fill="hold"/>
                                            <p:tgtEl>
                                              <p:spTgt spid="32"/>
                                            </p:tgtEl>
                                            <p:attrNameLst>
                                              <p:attrName>ppt_x</p:attrName>
                                            </p:attrNameLst>
                                          </p:cBhvr>
                                          <p:tavLst>
                                            <p:tav tm="0">
                                              <p:val>
                                                <p:strVal val="#ppt_x"/>
                                              </p:val>
                                            </p:tav>
                                            <p:tav tm="100000">
                                              <p:val>
                                                <p:strVal val="#ppt_x"/>
                                              </p:val>
                                            </p:tav>
                                          </p:tavLst>
                                        </p:anim>
                                        <p:anim calcmode="lin" valueType="num">
                                          <p:cBhvr>
                                            <p:cTn id="48" dur="250" fill="hold"/>
                                            <p:tgtEl>
                                              <p:spTgt spid="32"/>
                                            </p:tgtEl>
                                            <p:attrNameLst>
                                              <p:attrName>ppt_y</p:attrName>
                                            </p:attrNameLst>
                                          </p:cBhvr>
                                          <p:tavLst>
                                            <p:tav tm="0">
                                              <p:val>
                                                <p:strVal val="#ppt_y-#ppt_h/2"/>
                                              </p:val>
                                            </p:tav>
                                            <p:tav tm="100000">
                                              <p:val>
                                                <p:strVal val="#ppt_y"/>
                                              </p:val>
                                            </p:tav>
                                          </p:tavLst>
                                        </p:anim>
                                        <p:anim calcmode="lin" valueType="num">
                                          <p:cBhvr>
                                            <p:cTn id="49" dur="250" fill="hold"/>
                                            <p:tgtEl>
                                              <p:spTgt spid="32"/>
                                            </p:tgtEl>
                                            <p:attrNameLst>
                                              <p:attrName>ppt_w</p:attrName>
                                            </p:attrNameLst>
                                          </p:cBhvr>
                                          <p:tavLst>
                                            <p:tav tm="0">
                                              <p:val>
                                                <p:strVal val="#ppt_w"/>
                                              </p:val>
                                            </p:tav>
                                            <p:tav tm="100000">
                                              <p:val>
                                                <p:strVal val="#ppt_w"/>
                                              </p:val>
                                            </p:tav>
                                          </p:tavLst>
                                        </p:anim>
                                        <p:anim calcmode="lin" valueType="num">
                                          <p:cBhvr>
                                            <p:cTn id="50" dur="250" fill="hold"/>
                                            <p:tgtEl>
                                              <p:spTgt spid="32"/>
                                            </p:tgtEl>
                                            <p:attrNameLst>
                                              <p:attrName>ppt_h</p:attrName>
                                            </p:attrNameLst>
                                          </p:cBhvr>
                                          <p:tavLst>
                                            <p:tav tm="0">
                                              <p:val>
                                                <p:fltVal val="0"/>
                                              </p:val>
                                            </p:tav>
                                            <p:tav tm="100000">
                                              <p:val>
                                                <p:strVal val="#ppt_h"/>
                                              </p:val>
                                            </p:tav>
                                          </p:tavLst>
                                        </p:anim>
                                      </p:childTnLst>
                                    </p:cTn>
                                  </p:par>
                                </p:childTnLst>
                              </p:cTn>
                            </p:par>
                            <p:par>
                              <p:cTn id="51" fill="hold">
                                <p:stCondLst>
                                  <p:cond delay="1049"/>
                                </p:stCondLst>
                                <p:childTnLst>
                                  <p:par>
                                    <p:cTn id="52" presetID="18" presetClass="entr" presetSubtype="6" fill="hold" grpId="0" nodeType="afterEffect">
                                      <p:stCondLst>
                                        <p:cond delay="0"/>
                                      </p:stCondLst>
                                      <p:childTnLst>
                                        <p:set>
                                          <p:cBhvr>
                                            <p:cTn id="53" dur="1" fill="hold">
                                              <p:stCondLst>
                                                <p:cond delay="0"/>
                                              </p:stCondLst>
                                            </p:cTn>
                                            <p:tgtEl>
                                              <p:spTgt spid="31"/>
                                            </p:tgtEl>
                                            <p:attrNameLst>
                                              <p:attrName>style.visibility</p:attrName>
                                            </p:attrNameLst>
                                          </p:cBhvr>
                                          <p:to>
                                            <p:strVal val="visible"/>
                                          </p:to>
                                        </p:set>
                                        <p:animEffect transition="in" filter="strips(downRight)">
                                          <p:cBhvr>
                                            <p:cTn id="54" dur="750"/>
                                            <p:tgtEl>
                                              <p:spTgt spid="31"/>
                                            </p:tgtEl>
                                          </p:cBhvr>
                                        </p:animEffect>
                                      </p:childTnLst>
                                    </p:cTn>
                                  </p:par>
                                </p:childTnLst>
                              </p:cTn>
                            </p:par>
                            <p:par>
                              <p:cTn id="55" fill="hold">
                                <p:stCondLst>
                                  <p:cond delay="2049"/>
                                </p:stCondLst>
                                <p:childTnLst>
                                  <p:par>
                                    <p:cTn id="56" presetID="2" presetClass="entr" presetSubtype="1" fill="hold" grpId="0" nodeType="afterEffect" p14:presetBounceEnd="50000">
                                      <p:stCondLst>
                                        <p:cond delay="0"/>
                                      </p:stCondLst>
                                      <p:childTnLst>
                                        <p:set>
                                          <p:cBhvr>
                                            <p:cTn id="57" dur="1" fill="hold">
                                              <p:stCondLst>
                                                <p:cond delay="0"/>
                                              </p:stCondLst>
                                            </p:cTn>
                                            <p:tgtEl>
                                              <p:spTgt spid="21"/>
                                            </p:tgtEl>
                                            <p:attrNameLst>
                                              <p:attrName>style.visibility</p:attrName>
                                            </p:attrNameLst>
                                          </p:cBhvr>
                                          <p:to>
                                            <p:strVal val="visible"/>
                                          </p:to>
                                        </p:set>
                                        <p:anim calcmode="lin" valueType="num" p14:bounceEnd="50000">
                                          <p:cBhvr additive="base">
                                            <p:cTn id="58" dur="1000" fill="hold"/>
                                            <p:tgtEl>
                                              <p:spTgt spid="21"/>
                                            </p:tgtEl>
                                            <p:attrNameLst>
                                              <p:attrName>ppt_x</p:attrName>
                                            </p:attrNameLst>
                                          </p:cBhvr>
                                          <p:tavLst>
                                            <p:tav tm="0">
                                              <p:val>
                                                <p:strVal val="#ppt_x"/>
                                              </p:val>
                                            </p:tav>
                                            <p:tav tm="100000">
                                              <p:val>
                                                <p:strVal val="#ppt_x"/>
                                              </p:val>
                                            </p:tav>
                                          </p:tavLst>
                                        </p:anim>
                                        <p:anim calcmode="lin" valueType="num" p14:bounceEnd="50000">
                                          <p:cBhvr additive="base">
                                            <p:cTn id="59" dur="1000" fill="hold"/>
                                            <p:tgtEl>
                                              <p:spTgt spid="21"/>
                                            </p:tgtEl>
                                            <p:attrNameLst>
                                              <p:attrName>ppt_y</p:attrName>
                                            </p:attrNameLst>
                                          </p:cBhvr>
                                          <p:tavLst>
                                            <p:tav tm="0">
                                              <p:val>
                                                <p:strVal val="0-#ppt_h/2"/>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22" presetClass="entr" presetSubtype="2" fill="hold" nodeType="clickEffect">
                                      <p:stCondLst>
                                        <p:cond delay="0"/>
                                      </p:stCondLst>
                                      <p:childTnLst>
                                        <p:set>
                                          <p:cBhvr>
                                            <p:cTn id="63" dur="1" fill="hold">
                                              <p:stCondLst>
                                                <p:cond delay="0"/>
                                              </p:stCondLst>
                                            </p:cTn>
                                            <p:tgtEl>
                                              <p:spTgt spid="42"/>
                                            </p:tgtEl>
                                            <p:attrNameLst>
                                              <p:attrName>style.visibility</p:attrName>
                                            </p:attrNameLst>
                                          </p:cBhvr>
                                          <p:to>
                                            <p:strVal val="visible"/>
                                          </p:to>
                                        </p:set>
                                        <p:animEffect transition="in" filter="wipe(right)">
                                          <p:cBhvr>
                                            <p:cTn id="64" dur="500"/>
                                            <p:tgtEl>
                                              <p:spTgt spid="42"/>
                                            </p:tgtEl>
                                          </p:cBhvr>
                                        </p:animEffect>
                                      </p:childTnLst>
                                    </p:cTn>
                                  </p:par>
                                </p:childTnLst>
                              </p:cTn>
                            </p:par>
                            <p:par>
                              <p:cTn id="65" fill="hold">
                                <p:stCondLst>
                                  <p:cond delay="500"/>
                                </p:stCondLst>
                                <p:childTnLst>
                                  <p:par>
                                    <p:cTn id="66" presetID="17" presetClass="entr" presetSubtype="1" fill="hold" grpId="0" nodeType="afterEffect">
                                      <p:stCondLst>
                                        <p:cond delay="0"/>
                                      </p:stCondLst>
                                      <p:iterate type="lt">
                                        <p:tmPct val="40000"/>
                                      </p:iterate>
                                      <p:childTnLst>
                                        <p:set>
                                          <p:cBhvr>
                                            <p:cTn id="67" dur="1" fill="hold">
                                              <p:stCondLst>
                                                <p:cond delay="0"/>
                                              </p:stCondLst>
                                            </p:cTn>
                                            <p:tgtEl>
                                              <p:spTgt spid="44"/>
                                            </p:tgtEl>
                                            <p:attrNameLst>
                                              <p:attrName>style.visibility</p:attrName>
                                            </p:attrNameLst>
                                          </p:cBhvr>
                                          <p:to>
                                            <p:strVal val="visible"/>
                                          </p:to>
                                        </p:set>
                                        <p:anim calcmode="lin" valueType="num">
                                          <p:cBhvr>
                                            <p:cTn id="68" dur="250" fill="hold"/>
                                            <p:tgtEl>
                                              <p:spTgt spid="44"/>
                                            </p:tgtEl>
                                            <p:attrNameLst>
                                              <p:attrName>ppt_x</p:attrName>
                                            </p:attrNameLst>
                                          </p:cBhvr>
                                          <p:tavLst>
                                            <p:tav tm="0">
                                              <p:val>
                                                <p:strVal val="#ppt_x"/>
                                              </p:val>
                                            </p:tav>
                                            <p:tav tm="100000">
                                              <p:val>
                                                <p:strVal val="#ppt_x"/>
                                              </p:val>
                                            </p:tav>
                                          </p:tavLst>
                                        </p:anim>
                                        <p:anim calcmode="lin" valueType="num">
                                          <p:cBhvr>
                                            <p:cTn id="69" dur="250" fill="hold"/>
                                            <p:tgtEl>
                                              <p:spTgt spid="44"/>
                                            </p:tgtEl>
                                            <p:attrNameLst>
                                              <p:attrName>ppt_y</p:attrName>
                                            </p:attrNameLst>
                                          </p:cBhvr>
                                          <p:tavLst>
                                            <p:tav tm="0">
                                              <p:val>
                                                <p:strVal val="#ppt_y-#ppt_h/2"/>
                                              </p:val>
                                            </p:tav>
                                            <p:tav tm="100000">
                                              <p:val>
                                                <p:strVal val="#ppt_y"/>
                                              </p:val>
                                            </p:tav>
                                          </p:tavLst>
                                        </p:anim>
                                        <p:anim calcmode="lin" valueType="num">
                                          <p:cBhvr>
                                            <p:cTn id="70" dur="250" fill="hold"/>
                                            <p:tgtEl>
                                              <p:spTgt spid="44"/>
                                            </p:tgtEl>
                                            <p:attrNameLst>
                                              <p:attrName>ppt_w</p:attrName>
                                            </p:attrNameLst>
                                          </p:cBhvr>
                                          <p:tavLst>
                                            <p:tav tm="0">
                                              <p:val>
                                                <p:strVal val="#ppt_w"/>
                                              </p:val>
                                            </p:tav>
                                            <p:tav tm="100000">
                                              <p:val>
                                                <p:strVal val="#ppt_w"/>
                                              </p:val>
                                            </p:tav>
                                          </p:tavLst>
                                        </p:anim>
                                        <p:anim calcmode="lin" valueType="num">
                                          <p:cBhvr>
                                            <p:cTn id="71" dur="250" fill="hold"/>
                                            <p:tgtEl>
                                              <p:spTgt spid="44"/>
                                            </p:tgtEl>
                                            <p:attrNameLst>
                                              <p:attrName>ppt_h</p:attrName>
                                            </p:attrNameLst>
                                          </p:cBhvr>
                                          <p:tavLst>
                                            <p:tav tm="0">
                                              <p:val>
                                                <p:fltVal val="0"/>
                                              </p:val>
                                            </p:tav>
                                            <p:tav tm="100000">
                                              <p:val>
                                                <p:strVal val="#ppt_h"/>
                                              </p:val>
                                            </p:tav>
                                          </p:tavLst>
                                        </p:anim>
                                      </p:childTnLst>
                                    </p:cTn>
                                  </p:par>
                                </p:childTnLst>
                              </p:cTn>
                            </p:par>
                            <p:par>
                              <p:cTn id="72" fill="hold">
                                <p:stCondLst>
                                  <p:cond delay="1049"/>
                                </p:stCondLst>
                                <p:childTnLst>
                                  <p:par>
                                    <p:cTn id="73" presetID="18" presetClass="entr" presetSubtype="6" fill="hold" grpId="0" nodeType="afterEffect">
                                      <p:stCondLst>
                                        <p:cond delay="0"/>
                                      </p:stCondLst>
                                      <p:childTnLst>
                                        <p:set>
                                          <p:cBhvr>
                                            <p:cTn id="74" dur="1" fill="hold">
                                              <p:stCondLst>
                                                <p:cond delay="0"/>
                                              </p:stCondLst>
                                            </p:cTn>
                                            <p:tgtEl>
                                              <p:spTgt spid="43"/>
                                            </p:tgtEl>
                                            <p:attrNameLst>
                                              <p:attrName>style.visibility</p:attrName>
                                            </p:attrNameLst>
                                          </p:cBhvr>
                                          <p:to>
                                            <p:strVal val="visible"/>
                                          </p:to>
                                        </p:set>
                                        <p:animEffect transition="in" filter="strips(downRight)">
                                          <p:cBhvr>
                                            <p:cTn id="75" dur="750"/>
                                            <p:tgtEl>
                                              <p:spTgt spid="43"/>
                                            </p:tgtEl>
                                          </p:cBhvr>
                                        </p:animEffect>
                                      </p:childTnLst>
                                    </p:cTn>
                                  </p:par>
                                </p:childTnLst>
                              </p:cTn>
                            </p:par>
                            <p:par>
                              <p:cTn id="76" fill="hold">
                                <p:stCondLst>
                                  <p:cond delay="2049"/>
                                </p:stCondLst>
                                <p:childTnLst>
                                  <p:par>
                                    <p:cTn id="77" presetID="2" presetClass="entr" presetSubtype="1" fill="hold" grpId="0" nodeType="afterEffect" p14:presetBounceEnd="50000">
                                      <p:stCondLst>
                                        <p:cond delay="0"/>
                                      </p:stCondLst>
                                      <p:childTnLst>
                                        <p:set>
                                          <p:cBhvr>
                                            <p:cTn id="78" dur="1" fill="hold">
                                              <p:stCondLst>
                                                <p:cond delay="0"/>
                                              </p:stCondLst>
                                            </p:cTn>
                                            <p:tgtEl>
                                              <p:spTgt spid="22"/>
                                            </p:tgtEl>
                                            <p:attrNameLst>
                                              <p:attrName>style.visibility</p:attrName>
                                            </p:attrNameLst>
                                          </p:cBhvr>
                                          <p:to>
                                            <p:strVal val="visible"/>
                                          </p:to>
                                        </p:set>
                                        <p:anim calcmode="lin" valueType="num" p14:bounceEnd="50000">
                                          <p:cBhvr additive="base">
                                            <p:cTn id="79" dur="1000" fill="hold"/>
                                            <p:tgtEl>
                                              <p:spTgt spid="22"/>
                                            </p:tgtEl>
                                            <p:attrNameLst>
                                              <p:attrName>ppt_x</p:attrName>
                                            </p:attrNameLst>
                                          </p:cBhvr>
                                          <p:tavLst>
                                            <p:tav tm="0">
                                              <p:val>
                                                <p:strVal val="#ppt_x"/>
                                              </p:val>
                                            </p:tav>
                                            <p:tav tm="100000">
                                              <p:val>
                                                <p:strVal val="#ppt_x"/>
                                              </p:val>
                                            </p:tav>
                                          </p:tavLst>
                                        </p:anim>
                                        <p:anim calcmode="lin" valueType="num" p14:bounceEnd="50000">
                                          <p:cBhvr additive="base">
                                            <p:cTn id="80" dur="1000" fill="hold"/>
                                            <p:tgtEl>
                                              <p:spTgt spid="22"/>
                                            </p:tgtEl>
                                            <p:attrNameLst>
                                              <p:attrName>ppt_y</p:attrName>
                                            </p:attrNameLst>
                                          </p:cBhvr>
                                          <p:tavLst>
                                            <p:tav tm="0">
                                              <p:val>
                                                <p:strVal val="0-#ppt_h/2"/>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22" presetClass="entr" presetSubtype="8" fill="hold" nodeType="clickEffect">
                                      <p:stCondLst>
                                        <p:cond delay="0"/>
                                      </p:stCondLst>
                                      <p:childTnLst>
                                        <p:set>
                                          <p:cBhvr>
                                            <p:cTn id="84" dur="1" fill="hold">
                                              <p:stCondLst>
                                                <p:cond delay="0"/>
                                              </p:stCondLst>
                                            </p:cTn>
                                            <p:tgtEl>
                                              <p:spTgt spid="27"/>
                                            </p:tgtEl>
                                            <p:attrNameLst>
                                              <p:attrName>style.visibility</p:attrName>
                                            </p:attrNameLst>
                                          </p:cBhvr>
                                          <p:to>
                                            <p:strVal val="visible"/>
                                          </p:to>
                                        </p:set>
                                        <p:animEffect transition="in" filter="wipe(left)">
                                          <p:cBhvr>
                                            <p:cTn id="85" dur="500"/>
                                            <p:tgtEl>
                                              <p:spTgt spid="27"/>
                                            </p:tgtEl>
                                          </p:cBhvr>
                                        </p:animEffect>
                                      </p:childTnLst>
                                    </p:cTn>
                                  </p:par>
                                </p:childTnLst>
                              </p:cTn>
                            </p:par>
                            <p:par>
                              <p:cTn id="86" fill="hold">
                                <p:stCondLst>
                                  <p:cond delay="500"/>
                                </p:stCondLst>
                                <p:childTnLst>
                                  <p:par>
                                    <p:cTn id="87" presetID="17" presetClass="entr" presetSubtype="1" fill="hold" grpId="0" nodeType="afterEffect">
                                      <p:stCondLst>
                                        <p:cond delay="0"/>
                                      </p:stCondLst>
                                      <p:iterate type="lt">
                                        <p:tmPct val="40000"/>
                                      </p:iterate>
                                      <p:childTnLst>
                                        <p:set>
                                          <p:cBhvr>
                                            <p:cTn id="88" dur="1" fill="hold">
                                              <p:stCondLst>
                                                <p:cond delay="0"/>
                                              </p:stCondLst>
                                            </p:cTn>
                                            <p:tgtEl>
                                              <p:spTgt spid="29"/>
                                            </p:tgtEl>
                                            <p:attrNameLst>
                                              <p:attrName>style.visibility</p:attrName>
                                            </p:attrNameLst>
                                          </p:cBhvr>
                                          <p:to>
                                            <p:strVal val="visible"/>
                                          </p:to>
                                        </p:set>
                                        <p:anim calcmode="lin" valueType="num">
                                          <p:cBhvr>
                                            <p:cTn id="89" dur="250" fill="hold"/>
                                            <p:tgtEl>
                                              <p:spTgt spid="29"/>
                                            </p:tgtEl>
                                            <p:attrNameLst>
                                              <p:attrName>ppt_x</p:attrName>
                                            </p:attrNameLst>
                                          </p:cBhvr>
                                          <p:tavLst>
                                            <p:tav tm="0">
                                              <p:val>
                                                <p:strVal val="#ppt_x"/>
                                              </p:val>
                                            </p:tav>
                                            <p:tav tm="100000">
                                              <p:val>
                                                <p:strVal val="#ppt_x"/>
                                              </p:val>
                                            </p:tav>
                                          </p:tavLst>
                                        </p:anim>
                                        <p:anim calcmode="lin" valueType="num">
                                          <p:cBhvr>
                                            <p:cTn id="90" dur="250" fill="hold"/>
                                            <p:tgtEl>
                                              <p:spTgt spid="29"/>
                                            </p:tgtEl>
                                            <p:attrNameLst>
                                              <p:attrName>ppt_y</p:attrName>
                                            </p:attrNameLst>
                                          </p:cBhvr>
                                          <p:tavLst>
                                            <p:tav tm="0">
                                              <p:val>
                                                <p:strVal val="#ppt_y-#ppt_h/2"/>
                                              </p:val>
                                            </p:tav>
                                            <p:tav tm="100000">
                                              <p:val>
                                                <p:strVal val="#ppt_y"/>
                                              </p:val>
                                            </p:tav>
                                          </p:tavLst>
                                        </p:anim>
                                        <p:anim calcmode="lin" valueType="num">
                                          <p:cBhvr>
                                            <p:cTn id="91" dur="250" fill="hold"/>
                                            <p:tgtEl>
                                              <p:spTgt spid="29"/>
                                            </p:tgtEl>
                                            <p:attrNameLst>
                                              <p:attrName>ppt_w</p:attrName>
                                            </p:attrNameLst>
                                          </p:cBhvr>
                                          <p:tavLst>
                                            <p:tav tm="0">
                                              <p:val>
                                                <p:strVal val="#ppt_w"/>
                                              </p:val>
                                            </p:tav>
                                            <p:tav tm="100000">
                                              <p:val>
                                                <p:strVal val="#ppt_w"/>
                                              </p:val>
                                            </p:tav>
                                          </p:tavLst>
                                        </p:anim>
                                        <p:anim calcmode="lin" valueType="num">
                                          <p:cBhvr>
                                            <p:cTn id="92" dur="250" fill="hold"/>
                                            <p:tgtEl>
                                              <p:spTgt spid="29"/>
                                            </p:tgtEl>
                                            <p:attrNameLst>
                                              <p:attrName>ppt_h</p:attrName>
                                            </p:attrNameLst>
                                          </p:cBhvr>
                                          <p:tavLst>
                                            <p:tav tm="0">
                                              <p:val>
                                                <p:fltVal val="0"/>
                                              </p:val>
                                            </p:tav>
                                            <p:tav tm="100000">
                                              <p:val>
                                                <p:strVal val="#ppt_h"/>
                                              </p:val>
                                            </p:tav>
                                          </p:tavLst>
                                        </p:anim>
                                      </p:childTnLst>
                                    </p:cTn>
                                  </p:par>
                                </p:childTnLst>
                              </p:cTn>
                            </p:par>
                            <p:par>
                              <p:cTn id="93" fill="hold">
                                <p:stCondLst>
                                  <p:cond delay="1049"/>
                                </p:stCondLst>
                                <p:childTnLst>
                                  <p:par>
                                    <p:cTn id="94" presetID="18" presetClass="entr" presetSubtype="6" fill="hold" grpId="0" nodeType="afterEffect">
                                      <p:stCondLst>
                                        <p:cond delay="0"/>
                                      </p:stCondLst>
                                      <p:childTnLst>
                                        <p:set>
                                          <p:cBhvr>
                                            <p:cTn id="95" dur="1" fill="hold">
                                              <p:stCondLst>
                                                <p:cond delay="0"/>
                                              </p:stCondLst>
                                            </p:cTn>
                                            <p:tgtEl>
                                              <p:spTgt spid="28"/>
                                            </p:tgtEl>
                                            <p:attrNameLst>
                                              <p:attrName>style.visibility</p:attrName>
                                            </p:attrNameLst>
                                          </p:cBhvr>
                                          <p:to>
                                            <p:strVal val="visible"/>
                                          </p:to>
                                        </p:set>
                                        <p:animEffect transition="in" filter="strips(downRight)">
                                          <p:cBhvr>
                                            <p:cTn id="96" dur="750"/>
                                            <p:tgtEl>
                                              <p:spTgt spid="28"/>
                                            </p:tgtEl>
                                          </p:cBhvr>
                                        </p:animEffect>
                                      </p:childTnLst>
                                    </p:cTn>
                                  </p:par>
                                </p:childTnLst>
                              </p:cTn>
                            </p:par>
                            <p:par>
                              <p:cTn id="97" fill="hold">
                                <p:stCondLst>
                                  <p:cond delay="2049"/>
                                </p:stCondLst>
                                <p:childTnLst>
                                  <p:par>
                                    <p:cTn id="98" presetID="2" presetClass="entr" presetSubtype="1" fill="hold" grpId="0" nodeType="afterEffect" p14:presetBounceEnd="50000">
                                      <p:stCondLst>
                                        <p:cond delay="0"/>
                                      </p:stCondLst>
                                      <p:childTnLst>
                                        <p:set>
                                          <p:cBhvr>
                                            <p:cTn id="99" dur="1" fill="hold">
                                              <p:stCondLst>
                                                <p:cond delay="0"/>
                                              </p:stCondLst>
                                            </p:cTn>
                                            <p:tgtEl>
                                              <p:spTgt spid="23"/>
                                            </p:tgtEl>
                                            <p:attrNameLst>
                                              <p:attrName>style.visibility</p:attrName>
                                            </p:attrNameLst>
                                          </p:cBhvr>
                                          <p:to>
                                            <p:strVal val="visible"/>
                                          </p:to>
                                        </p:set>
                                        <p:anim calcmode="lin" valueType="num" p14:bounceEnd="50000">
                                          <p:cBhvr additive="base">
                                            <p:cTn id="100" dur="1000" fill="hold"/>
                                            <p:tgtEl>
                                              <p:spTgt spid="23"/>
                                            </p:tgtEl>
                                            <p:attrNameLst>
                                              <p:attrName>ppt_x</p:attrName>
                                            </p:attrNameLst>
                                          </p:cBhvr>
                                          <p:tavLst>
                                            <p:tav tm="0">
                                              <p:val>
                                                <p:strVal val="#ppt_x"/>
                                              </p:val>
                                            </p:tav>
                                            <p:tav tm="100000">
                                              <p:val>
                                                <p:strVal val="#ppt_x"/>
                                              </p:val>
                                            </p:tav>
                                          </p:tavLst>
                                        </p:anim>
                                        <p:anim calcmode="lin" valueType="num" p14:bounceEnd="50000">
                                          <p:cBhvr additive="base">
                                            <p:cTn id="101" dur="1000" fill="hold"/>
                                            <p:tgtEl>
                                              <p:spTgt spid="23"/>
                                            </p:tgtEl>
                                            <p:attrNameLst>
                                              <p:attrName>ppt_y</p:attrName>
                                            </p:attrNameLst>
                                          </p:cBhvr>
                                          <p:tavLst>
                                            <p:tav tm="0">
                                              <p:val>
                                                <p:strVal val="0-#ppt_h/2"/>
                                              </p:val>
                                            </p:tav>
                                            <p:tav tm="100000">
                                              <p:val>
                                                <p:strVal val="#ppt_y"/>
                                              </p:val>
                                            </p:tav>
                                          </p:tavLst>
                                        </p:anim>
                                      </p:childTnLst>
                                    </p:cTn>
                                  </p:par>
                                </p:childTnLst>
                              </p:cTn>
                            </p:par>
                          </p:childTnLst>
                        </p:cTn>
                      </p:par>
                      <p:par>
                        <p:cTn id="102" fill="hold">
                          <p:stCondLst>
                            <p:cond delay="indefinite"/>
                          </p:stCondLst>
                          <p:childTnLst>
                            <p:par>
                              <p:cTn id="103" fill="hold">
                                <p:stCondLst>
                                  <p:cond delay="0"/>
                                </p:stCondLst>
                                <p:childTnLst>
                                  <p:par>
                                    <p:cTn id="104" presetID="22" presetClass="entr" presetSubtype="2" fill="hold" nodeType="clickEffect">
                                      <p:stCondLst>
                                        <p:cond delay="0"/>
                                      </p:stCondLst>
                                      <p:childTnLst>
                                        <p:set>
                                          <p:cBhvr>
                                            <p:cTn id="105" dur="1" fill="hold">
                                              <p:stCondLst>
                                                <p:cond delay="0"/>
                                              </p:stCondLst>
                                            </p:cTn>
                                            <p:tgtEl>
                                              <p:spTgt spid="26"/>
                                            </p:tgtEl>
                                            <p:attrNameLst>
                                              <p:attrName>style.visibility</p:attrName>
                                            </p:attrNameLst>
                                          </p:cBhvr>
                                          <p:to>
                                            <p:strVal val="visible"/>
                                          </p:to>
                                        </p:set>
                                        <p:animEffect transition="in" filter="wipe(right)">
                                          <p:cBhvr>
                                            <p:cTn id="106" dur="500"/>
                                            <p:tgtEl>
                                              <p:spTgt spid="26"/>
                                            </p:tgtEl>
                                          </p:cBhvr>
                                        </p:animEffect>
                                      </p:childTnLst>
                                    </p:cTn>
                                  </p:par>
                                </p:childTnLst>
                              </p:cTn>
                            </p:par>
                            <p:par>
                              <p:cTn id="107" fill="hold">
                                <p:stCondLst>
                                  <p:cond delay="500"/>
                                </p:stCondLst>
                                <p:childTnLst>
                                  <p:par>
                                    <p:cTn id="108" presetID="17" presetClass="entr" presetSubtype="1" fill="hold" grpId="0" nodeType="afterEffect">
                                      <p:stCondLst>
                                        <p:cond delay="0"/>
                                      </p:stCondLst>
                                      <p:iterate type="lt">
                                        <p:tmPct val="40000"/>
                                      </p:iterate>
                                      <p:childTnLst>
                                        <p:set>
                                          <p:cBhvr>
                                            <p:cTn id="109" dur="1" fill="hold">
                                              <p:stCondLst>
                                                <p:cond delay="0"/>
                                              </p:stCondLst>
                                            </p:cTn>
                                            <p:tgtEl>
                                              <p:spTgt spid="25"/>
                                            </p:tgtEl>
                                            <p:attrNameLst>
                                              <p:attrName>style.visibility</p:attrName>
                                            </p:attrNameLst>
                                          </p:cBhvr>
                                          <p:to>
                                            <p:strVal val="visible"/>
                                          </p:to>
                                        </p:set>
                                        <p:anim calcmode="lin" valueType="num">
                                          <p:cBhvr>
                                            <p:cTn id="110" dur="250" fill="hold"/>
                                            <p:tgtEl>
                                              <p:spTgt spid="25"/>
                                            </p:tgtEl>
                                            <p:attrNameLst>
                                              <p:attrName>ppt_x</p:attrName>
                                            </p:attrNameLst>
                                          </p:cBhvr>
                                          <p:tavLst>
                                            <p:tav tm="0">
                                              <p:val>
                                                <p:strVal val="#ppt_x"/>
                                              </p:val>
                                            </p:tav>
                                            <p:tav tm="100000">
                                              <p:val>
                                                <p:strVal val="#ppt_x"/>
                                              </p:val>
                                            </p:tav>
                                          </p:tavLst>
                                        </p:anim>
                                        <p:anim calcmode="lin" valueType="num">
                                          <p:cBhvr>
                                            <p:cTn id="111" dur="250" fill="hold"/>
                                            <p:tgtEl>
                                              <p:spTgt spid="25"/>
                                            </p:tgtEl>
                                            <p:attrNameLst>
                                              <p:attrName>ppt_y</p:attrName>
                                            </p:attrNameLst>
                                          </p:cBhvr>
                                          <p:tavLst>
                                            <p:tav tm="0">
                                              <p:val>
                                                <p:strVal val="#ppt_y-#ppt_h/2"/>
                                              </p:val>
                                            </p:tav>
                                            <p:tav tm="100000">
                                              <p:val>
                                                <p:strVal val="#ppt_y"/>
                                              </p:val>
                                            </p:tav>
                                          </p:tavLst>
                                        </p:anim>
                                        <p:anim calcmode="lin" valueType="num">
                                          <p:cBhvr>
                                            <p:cTn id="112" dur="250" fill="hold"/>
                                            <p:tgtEl>
                                              <p:spTgt spid="25"/>
                                            </p:tgtEl>
                                            <p:attrNameLst>
                                              <p:attrName>ppt_w</p:attrName>
                                            </p:attrNameLst>
                                          </p:cBhvr>
                                          <p:tavLst>
                                            <p:tav tm="0">
                                              <p:val>
                                                <p:strVal val="#ppt_w"/>
                                              </p:val>
                                            </p:tav>
                                            <p:tav tm="100000">
                                              <p:val>
                                                <p:strVal val="#ppt_w"/>
                                              </p:val>
                                            </p:tav>
                                          </p:tavLst>
                                        </p:anim>
                                        <p:anim calcmode="lin" valueType="num">
                                          <p:cBhvr>
                                            <p:cTn id="113" dur="250" fill="hold"/>
                                            <p:tgtEl>
                                              <p:spTgt spid="25"/>
                                            </p:tgtEl>
                                            <p:attrNameLst>
                                              <p:attrName>ppt_h</p:attrName>
                                            </p:attrNameLst>
                                          </p:cBhvr>
                                          <p:tavLst>
                                            <p:tav tm="0">
                                              <p:val>
                                                <p:fltVal val="0"/>
                                              </p:val>
                                            </p:tav>
                                            <p:tav tm="100000">
                                              <p:val>
                                                <p:strVal val="#ppt_h"/>
                                              </p:val>
                                            </p:tav>
                                          </p:tavLst>
                                        </p:anim>
                                      </p:childTnLst>
                                    </p:cTn>
                                  </p:par>
                                </p:childTnLst>
                              </p:cTn>
                            </p:par>
                            <p:par>
                              <p:cTn id="114" fill="hold">
                                <p:stCondLst>
                                  <p:cond delay="1049"/>
                                </p:stCondLst>
                                <p:childTnLst>
                                  <p:par>
                                    <p:cTn id="115" presetID="18" presetClass="entr" presetSubtype="6" fill="hold" grpId="0" nodeType="afterEffect">
                                      <p:stCondLst>
                                        <p:cond delay="0"/>
                                      </p:stCondLst>
                                      <p:childTnLst>
                                        <p:set>
                                          <p:cBhvr>
                                            <p:cTn id="116" dur="1" fill="hold">
                                              <p:stCondLst>
                                                <p:cond delay="0"/>
                                              </p:stCondLst>
                                            </p:cTn>
                                            <p:tgtEl>
                                              <p:spTgt spid="24"/>
                                            </p:tgtEl>
                                            <p:attrNameLst>
                                              <p:attrName>style.visibility</p:attrName>
                                            </p:attrNameLst>
                                          </p:cBhvr>
                                          <p:to>
                                            <p:strVal val="visible"/>
                                          </p:to>
                                        </p:set>
                                        <p:animEffect transition="in" filter="strips(downRight)">
                                          <p:cBhvr>
                                            <p:cTn id="117" dur="75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17" grpId="0" animBg="1"/>
          <p:bldP spid="18" grpId="0" animBg="1"/>
          <p:bldP spid="21" grpId="0" animBg="1"/>
          <p:bldP spid="22" grpId="0" animBg="1"/>
          <p:bldP spid="23" grpId="0" bldLvl="0" animBg="1"/>
          <p:bldP spid="24" grpId="0"/>
          <p:bldP spid="25" grpId="0"/>
          <p:bldP spid="28" grpId="0"/>
          <p:bldP spid="29" grpId="0"/>
          <p:bldP spid="31" grpId="0"/>
          <p:bldP spid="32" grpId="0"/>
          <p:bldP spid="43" grpId="0"/>
          <p:bldP spid="44" grpId="0"/>
          <p:bldP spid="46" grpId="0"/>
          <p:bldP spid="47" grpId="0"/>
          <p:bldP spid="49"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left)">
                                          <p:cBhvr>
                                            <p:cTn id="7" dur="500"/>
                                            <p:tgtEl>
                                              <p:spTgt spid="19"/>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49"/>
                                            </p:tgtEl>
                                            <p:attrNameLst>
                                              <p:attrName>style.visibility</p:attrName>
                                            </p:attrNameLst>
                                          </p:cBhvr>
                                          <p:to>
                                            <p:strVal val="visible"/>
                                          </p:to>
                                        </p:set>
                                        <p:anim calcmode="lin" valueType="num">
                                          <p:cBhvr additive="base">
                                            <p:cTn id="11" dur="300" fill="hold"/>
                                            <p:tgtEl>
                                              <p:spTgt spid="49"/>
                                            </p:tgtEl>
                                            <p:attrNameLst>
                                              <p:attrName>ppt_x</p:attrName>
                                            </p:attrNameLst>
                                          </p:cBhvr>
                                          <p:tavLst>
                                            <p:tav tm="0">
                                              <p:val>
                                                <p:strVal val="0-#ppt_w/2"/>
                                              </p:val>
                                            </p:tav>
                                            <p:tav tm="100000">
                                              <p:val>
                                                <p:strVal val="#ppt_x"/>
                                              </p:val>
                                            </p:tav>
                                          </p:tavLst>
                                        </p:anim>
                                        <p:anim calcmode="lin" valueType="num">
                                          <p:cBhvr additive="base">
                                            <p:cTn id="12" dur="300" fill="hold"/>
                                            <p:tgtEl>
                                              <p:spTgt spid="49"/>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2" presetClass="entr" presetSubtype="1" fill="hold" grpId="0" nodeType="afterEffect">
                                      <p:stCondLst>
                                        <p:cond delay="0"/>
                                      </p:stCondLst>
                                      <p:childTnLst>
                                        <p:set>
                                          <p:cBhvr>
                                            <p:cTn id="15" dur="1" fill="hold">
                                              <p:stCondLst>
                                                <p:cond delay="0"/>
                                              </p:stCondLst>
                                            </p:cTn>
                                            <p:tgtEl>
                                              <p:spTgt spid="17"/>
                                            </p:tgtEl>
                                            <p:attrNameLst>
                                              <p:attrName>style.visibility</p:attrName>
                                            </p:attrNameLst>
                                          </p:cBhvr>
                                          <p:to>
                                            <p:strVal val="visible"/>
                                          </p:to>
                                        </p:set>
                                        <p:anim calcmode="lin" valueType="num">
                                          <p:cBhvr additive="base">
                                            <p:cTn id="16" dur="1000" fill="hold"/>
                                            <p:tgtEl>
                                              <p:spTgt spid="17"/>
                                            </p:tgtEl>
                                            <p:attrNameLst>
                                              <p:attrName>ppt_x</p:attrName>
                                            </p:attrNameLst>
                                          </p:cBhvr>
                                          <p:tavLst>
                                            <p:tav tm="0">
                                              <p:val>
                                                <p:strVal val="#ppt_x"/>
                                              </p:val>
                                            </p:tav>
                                            <p:tav tm="100000">
                                              <p:val>
                                                <p:strVal val="#ppt_x"/>
                                              </p:val>
                                            </p:tav>
                                          </p:tavLst>
                                        </p:anim>
                                        <p:anim calcmode="lin" valueType="num">
                                          <p:cBhvr additive="base">
                                            <p:cTn id="17" dur="1000" fill="hold"/>
                                            <p:tgtEl>
                                              <p:spTgt spid="17"/>
                                            </p:tgtEl>
                                            <p:attrNameLst>
                                              <p:attrName>ppt_y</p:attrName>
                                            </p:attrNameLst>
                                          </p:cBhvr>
                                          <p:tavLst>
                                            <p:tav tm="0">
                                              <p:val>
                                                <p:strVal val="0-#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nodeType="clickEffect">
                                      <p:stCondLst>
                                        <p:cond delay="0"/>
                                      </p:stCondLst>
                                      <p:childTnLst>
                                        <p:set>
                                          <p:cBhvr>
                                            <p:cTn id="21" dur="1" fill="hold">
                                              <p:stCondLst>
                                                <p:cond delay="0"/>
                                              </p:stCondLst>
                                            </p:cTn>
                                            <p:tgtEl>
                                              <p:spTgt spid="45"/>
                                            </p:tgtEl>
                                            <p:attrNameLst>
                                              <p:attrName>style.visibility</p:attrName>
                                            </p:attrNameLst>
                                          </p:cBhvr>
                                          <p:to>
                                            <p:strVal val="visible"/>
                                          </p:to>
                                        </p:set>
                                        <p:animEffect transition="in" filter="wipe(right)">
                                          <p:cBhvr>
                                            <p:cTn id="22" dur="500"/>
                                            <p:tgtEl>
                                              <p:spTgt spid="45"/>
                                            </p:tgtEl>
                                          </p:cBhvr>
                                        </p:animEffect>
                                      </p:childTnLst>
                                    </p:cTn>
                                  </p:par>
                                </p:childTnLst>
                              </p:cTn>
                            </p:par>
                            <p:par>
                              <p:cTn id="23" fill="hold">
                                <p:stCondLst>
                                  <p:cond delay="500"/>
                                </p:stCondLst>
                                <p:childTnLst>
                                  <p:par>
                                    <p:cTn id="24" presetID="17" presetClass="entr" presetSubtype="1" fill="hold" grpId="0" nodeType="afterEffect">
                                      <p:stCondLst>
                                        <p:cond delay="0"/>
                                      </p:stCondLst>
                                      <p:iterate type="lt">
                                        <p:tmPct val="40000"/>
                                      </p:iterate>
                                      <p:childTnLst>
                                        <p:set>
                                          <p:cBhvr>
                                            <p:cTn id="25" dur="1" fill="hold">
                                              <p:stCondLst>
                                                <p:cond delay="0"/>
                                              </p:stCondLst>
                                            </p:cTn>
                                            <p:tgtEl>
                                              <p:spTgt spid="47"/>
                                            </p:tgtEl>
                                            <p:attrNameLst>
                                              <p:attrName>style.visibility</p:attrName>
                                            </p:attrNameLst>
                                          </p:cBhvr>
                                          <p:to>
                                            <p:strVal val="visible"/>
                                          </p:to>
                                        </p:set>
                                        <p:anim calcmode="lin" valueType="num">
                                          <p:cBhvr>
                                            <p:cTn id="26" dur="250" fill="hold"/>
                                            <p:tgtEl>
                                              <p:spTgt spid="47"/>
                                            </p:tgtEl>
                                            <p:attrNameLst>
                                              <p:attrName>ppt_x</p:attrName>
                                            </p:attrNameLst>
                                          </p:cBhvr>
                                          <p:tavLst>
                                            <p:tav tm="0">
                                              <p:val>
                                                <p:strVal val="#ppt_x"/>
                                              </p:val>
                                            </p:tav>
                                            <p:tav tm="100000">
                                              <p:val>
                                                <p:strVal val="#ppt_x"/>
                                              </p:val>
                                            </p:tav>
                                          </p:tavLst>
                                        </p:anim>
                                        <p:anim calcmode="lin" valueType="num">
                                          <p:cBhvr>
                                            <p:cTn id="27" dur="250" fill="hold"/>
                                            <p:tgtEl>
                                              <p:spTgt spid="47"/>
                                            </p:tgtEl>
                                            <p:attrNameLst>
                                              <p:attrName>ppt_y</p:attrName>
                                            </p:attrNameLst>
                                          </p:cBhvr>
                                          <p:tavLst>
                                            <p:tav tm="0">
                                              <p:val>
                                                <p:strVal val="#ppt_y-#ppt_h/2"/>
                                              </p:val>
                                            </p:tav>
                                            <p:tav tm="100000">
                                              <p:val>
                                                <p:strVal val="#ppt_y"/>
                                              </p:val>
                                            </p:tav>
                                          </p:tavLst>
                                        </p:anim>
                                        <p:anim calcmode="lin" valueType="num">
                                          <p:cBhvr>
                                            <p:cTn id="28" dur="250" fill="hold"/>
                                            <p:tgtEl>
                                              <p:spTgt spid="47"/>
                                            </p:tgtEl>
                                            <p:attrNameLst>
                                              <p:attrName>ppt_w</p:attrName>
                                            </p:attrNameLst>
                                          </p:cBhvr>
                                          <p:tavLst>
                                            <p:tav tm="0">
                                              <p:val>
                                                <p:strVal val="#ppt_w"/>
                                              </p:val>
                                            </p:tav>
                                            <p:tav tm="100000">
                                              <p:val>
                                                <p:strVal val="#ppt_w"/>
                                              </p:val>
                                            </p:tav>
                                          </p:tavLst>
                                        </p:anim>
                                        <p:anim calcmode="lin" valueType="num">
                                          <p:cBhvr>
                                            <p:cTn id="29" dur="250" fill="hold"/>
                                            <p:tgtEl>
                                              <p:spTgt spid="47"/>
                                            </p:tgtEl>
                                            <p:attrNameLst>
                                              <p:attrName>ppt_h</p:attrName>
                                            </p:attrNameLst>
                                          </p:cBhvr>
                                          <p:tavLst>
                                            <p:tav tm="0">
                                              <p:val>
                                                <p:fltVal val="0"/>
                                              </p:val>
                                            </p:tav>
                                            <p:tav tm="100000">
                                              <p:val>
                                                <p:strVal val="#ppt_h"/>
                                              </p:val>
                                            </p:tav>
                                          </p:tavLst>
                                        </p:anim>
                                      </p:childTnLst>
                                    </p:cTn>
                                  </p:par>
                                </p:childTnLst>
                              </p:cTn>
                            </p:par>
                            <p:par>
                              <p:cTn id="30" fill="hold">
                                <p:stCondLst>
                                  <p:cond delay="1049"/>
                                </p:stCondLst>
                                <p:childTnLst>
                                  <p:par>
                                    <p:cTn id="31" presetID="18" presetClass="entr" presetSubtype="6" fill="hold" grpId="0" nodeType="afterEffect">
                                      <p:stCondLst>
                                        <p:cond delay="0"/>
                                      </p:stCondLst>
                                      <p:childTnLst>
                                        <p:set>
                                          <p:cBhvr>
                                            <p:cTn id="32" dur="1" fill="hold">
                                              <p:stCondLst>
                                                <p:cond delay="0"/>
                                              </p:stCondLst>
                                            </p:cTn>
                                            <p:tgtEl>
                                              <p:spTgt spid="46"/>
                                            </p:tgtEl>
                                            <p:attrNameLst>
                                              <p:attrName>style.visibility</p:attrName>
                                            </p:attrNameLst>
                                          </p:cBhvr>
                                          <p:to>
                                            <p:strVal val="visible"/>
                                          </p:to>
                                        </p:set>
                                        <p:animEffect transition="in" filter="strips(downRight)">
                                          <p:cBhvr>
                                            <p:cTn id="33" dur="750"/>
                                            <p:tgtEl>
                                              <p:spTgt spid="46"/>
                                            </p:tgtEl>
                                          </p:cBhvr>
                                        </p:animEffect>
                                      </p:childTnLst>
                                    </p:cTn>
                                  </p:par>
                                </p:childTnLst>
                              </p:cTn>
                            </p:par>
                            <p:par>
                              <p:cTn id="34" fill="hold">
                                <p:stCondLst>
                                  <p:cond delay="2049"/>
                                </p:stCondLst>
                                <p:childTnLst>
                                  <p:par>
                                    <p:cTn id="35" presetID="2" presetClass="entr" presetSubtype="1" fill="hold" grpId="0" nodeType="afterEffect">
                                      <p:stCondLst>
                                        <p:cond delay="0"/>
                                      </p:stCondLst>
                                      <p:childTnLst>
                                        <p:set>
                                          <p:cBhvr>
                                            <p:cTn id="36" dur="1" fill="hold">
                                              <p:stCondLst>
                                                <p:cond delay="0"/>
                                              </p:stCondLst>
                                            </p:cTn>
                                            <p:tgtEl>
                                              <p:spTgt spid="18"/>
                                            </p:tgtEl>
                                            <p:attrNameLst>
                                              <p:attrName>style.visibility</p:attrName>
                                            </p:attrNameLst>
                                          </p:cBhvr>
                                          <p:to>
                                            <p:strVal val="visible"/>
                                          </p:to>
                                        </p:set>
                                        <p:anim calcmode="lin" valueType="num">
                                          <p:cBhvr additive="base">
                                            <p:cTn id="37" dur="1000" fill="hold"/>
                                            <p:tgtEl>
                                              <p:spTgt spid="18"/>
                                            </p:tgtEl>
                                            <p:attrNameLst>
                                              <p:attrName>ppt_x</p:attrName>
                                            </p:attrNameLst>
                                          </p:cBhvr>
                                          <p:tavLst>
                                            <p:tav tm="0">
                                              <p:val>
                                                <p:strVal val="#ppt_x"/>
                                              </p:val>
                                            </p:tav>
                                            <p:tav tm="100000">
                                              <p:val>
                                                <p:strVal val="#ppt_x"/>
                                              </p:val>
                                            </p:tav>
                                          </p:tavLst>
                                        </p:anim>
                                        <p:anim calcmode="lin" valueType="num">
                                          <p:cBhvr additive="base">
                                            <p:cTn id="38" dur="1000" fill="hold"/>
                                            <p:tgtEl>
                                              <p:spTgt spid="18"/>
                                            </p:tgtEl>
                                            <p:attrNameLst>
                                              <p:attrName>ppt_y</p:attrName>
                                            </p:attrNameLst>
                                          </p:cBhvr>
                                          <p:tavLst>
                                            <p:tav tm="0">
                                              <p:val>
                                                <p:strVal val="0-#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nodeType="clickEffect">
                                      <p:stCondLst>
                                        <p:cond delay="0"/>
                                      </p:stCondLst>
                                      <p:childTnLst>
                                        <p:set>
                                          <p:cBhvr>
                                            <p:cTn id="42" dur="1" fill="hold">
                                              <p:stCondLst>
                                                <p:cond delay="0"/>
                                              </p:stCondLst>
                                            </p:cTn>
                                            <p:tgtEl>
                                              <p:spTgt spid="30"/>
                                            </p:tgtEl>
                                            <p:attrNameLst>
                                              <p:attrName>style.visibility</p:attrName>
                                            </p:attrNameLst>
                                          </p:cBhvr>
                                          <p:to>
                                            <p:strVal val="visible"/>
                                          </p:to>
                                        </p:set>
                                        <p:animEffect transition="in" filter="wipe(left)">
                                          <p:cBhvr>
                                            <p:cTn id="43" dur="500"/>
                                            <p:tgtEl>
                                              <p:spTgt spid="30"/>
                                            </p:tgtEl>
                                          </p:cBhvr>
                                        </p:animEffect>
                                      </p:childTnLst>
                                    </p:cTn>
                                  </p:par>
                                </p:childTnLst>
                              </p:cTn>
                            </p:par>
                            <p:par>
                              <p:cTn id="44" fill="hold">
                                <p:stCondLst>
                                  <p:cond delay="500"/>
                                </p:stCondLst>
                                <p:childTnLst>
                                  <p:par>
                                    <p:cTn id="45" presetID="17" presetClass="entr" presetSubtype="1" fill="hold" grpId="0" nodeType="afterEffect">
                                      <p:stCondLst>
                                        <p:cond delay="0"/>
                                      </p:stCondLst>
                                      <p:iterate type="lt">
                                        <p:tmPct val="40000"/>
                                      </p:iterate>
                                      <p:childTnLst>
                                        <p:set>
                                          <p:cBhvr>
                                            <p:cTn id="46" dur="1" fill="hold">
                                              <p:stCondLst>
                                                <p:cond delay="0"/>
                                              </p:stCondLst>
                                            </p:cTn>
                                            <p:tgtEl>
                                              <p:spTgt spid="32"/>
                                            </p:tgtEl>
                                            <p:attrNameLst>
                                              <p:attrName>style.visibility</p:attrName>
                                            </p:attrNameLst>
                                          </p:cBhvr>
                                          <p:to>
                                            <p:strVal val="visible"/>
                                          </p:to>
                                        </p:set>
                                        <p:anim calcmode="lin" valueType="num">
                                          <p:cBhvr>
                                            <p:cTn id="47" dur="250" fill="hold"/>
                                            <p:tgtEl>
                                              <p:spTgt spid="32"/>
                                            </p:tgtEl>
                                            <p:attrNameLst>
                                              <p:attrName>ppt_x</p:attrName>
                                            </p:attrNameLst>
                                          </p:cBhvr>
                                          <p:tavLst>
                                            <p:tav tm="0">
                                              <p:val>
                                                <p:strVal val="#ppt_x"/>
                                              </p:val>
                                            </p:tav>
                                            <p:tav tm="100000">
                                              <p:val>
                                                <p:strVal val="#ppt_x"/>
                                              </p:val>
                                            </p:tav>
                                          </p:tavLst>
                                        </p:anim>
                                        <p:anim calcmode="lin" valueType="num">
                                          <p:cBhvr>
                                            <p:cTn id="48" dur="250" fill="hold"/>
                                            <p:tgtEl>
                                              <p:spTgt spid="32"/>
                                            </p:tgtEl>
                                            <p:attrNameLst>
                                              <p:attrName>ppt_y</p:attrName>
                                            </p:attrNameLst>
                                          </p:cBhvr>
                                          <p:tavLst>
                                            <p:tav tm="0">
                                              <p:val>
                                                <p:strVal val="#ppt_y-#ppt_h/2"/>
                                              </p:val>
                                            </p:tav>
                                            <p:tav tm="100000">
                                              <p:val>
                                                <p:strVal val="#ppt_y"/>
                                              </p:val>
                                            </p:tav>
                                          </p:tavLst>
                                        </p:anim>
                                        <p:anim calcmode="lin" valueType="num">
                                          <p:cBhvr>
                                            <p:cTn id="49" dur="250" fill="hold"/>
                                            <p:tgtEl>
                                              <p:spTgt spid="32"/>
                                            </p:tgtEl>
                                            <p:attrNameLst>
                                              <p:attrName>ppt_w</p:attrName>
                                            </p:attrNameLst>
                                          </p:cBhvr>
                                          <p:tavLst>
                                            <p:tav tm="0">
                                              <p:val>
                                                <p:strVal val="#ppt_w"/>
                                              </p:val>
                                            </p:tav>
                                            <p:tav tm="100000">
                                              <p:val>
                                                <p:strVal val="#ppt_w"/>
                                              </p:val>
                                            </p:tav>
                                          </p:tavLst>
                                        </p:anim>
                                        <p:anim calcmode="lin" valueType="num">
                                          <p:cBhvr>
                                            <p:cTn id="50" dur="250" fill="hold"/>
                                            <p:tgtEl>
                                              <p:spTgt spid="32"/>
                                            </p:tgtEl>
                                            <p:attrNameLst>
                                              <p:attrName>ppt_h</p:attrName>
                                            </p:attrNameLst>
                                          </p:cBhvr>
                                          <p:tavLst>
                                            <p:tav tm="0">
                                              <p:val>
                                                <p:fltVal val="0"/>
                                              </p:val>
                                            </p:tav>
                                            <p:tav tm="100000">
                                              <p:val>
                                                <p:strVal val="#ppt_h"/>
                                              </p:val>
                                            </p:tav>
                                          </p:tavLst>
                                        </p:anim>
                                      </p:childTnLst>
                                    </p:cTn>
                                  </p:par>
                                </p:childTnLst>
                              </p:cTn>
                            </p:par>
                            <p:par>
                              <p:cTn id="51" fill="hold">
                                <p:stCondLst>
                                  <p:cond delay="1049"/>
                                </p:stCondLst>
                                <p:childTnLst>
                                  <p:par>
                                    <p:cTn id="52" presetID="18" presetClass="entr" presetSubtype="6" fill="hold" grpId="0" nodeType="afterEffect">
                                      <p:stCondLst>
                                        <p:cond delay="0"/>
                                      </p:stCondLst>
                                      <p:childTnLst>
                                        <p:set>
                                          <p:cBhvr>
                                            <p:cTn id="53" dur="1" fill="hold">
                                              <p:stCondLst>
                                                <p:cond delay="0"/>
                                              </p:stCondLst>
                                            </p:cTn>
                                            <p:tgtEl>
                                              <p:spTgt spid="31"/>
                                            </p:tgtEl>
                                            <p:attrNameLst>
                                              <p:attrName>style.visibility</p:attrName>
                                            </p:attrNameLst>
                                          </p:cBhvr>
                                          <p:to>
                                            <p:strVal val="visible"/>
                                          </p:to>
                                        </p:set>
                                        <p:animEffect transition="in" filter="strips(downRight)">
                                          <p:cBhvr>
                                            <p:cTn id="54" dur="750"/>
                                            <p:tgtEl>
                                              <p:spTgt spid="31"/>
                                            </p:tgtEl>
                                          </p:cBhvr>
                                        </p:animEffect>
                                      </p:childTnLst>
                                    </p:cTn>
                                  </p:par>
                                </p:childTnLst>
                              </p:cTn>
                            </p:par>
                            <p:par>
                              <p:cTn id="55" fill="hold">
                                <p:stCondLst>
                                  <p:cond delay="2049"/>
                                </p:stCondLst>
                                <p:childTnLst>
                                  <p:par>
                                    <p:cTn id="56" presetID="2" presetClass="entr" presetSubtype="1" fill="hold" grpId="0" nodeType="afterEffect">
                                      <p:stCondLst>
                                        <p:cond delay="0"/>
                                      </p:stCondLst>
                                      <p:childTnLst>
                                        <p:set>
                                          <p:cBhvr>
                                            <p:cTn id="57" dur="1" fill="hold">
                                              <p:stCondLst>
                                                <p:cond delay="0"/>
                                              </p:stCondLst>
                                            </p:cTn>
                                            <p:tgtEl>
                                              <p:spTgt spid="21"/>
                                            </p:tgtEl>
                                            <p:attrNameLst>
                                              <p:attrName>style.visibility</p:attrName>
                                            </p:attrNameLst>
                                          </p:cBhvr>
                                          <p:to>
                                            <p:strVal val="visible"/>
                                          </p:to>
                                        </p:set>
                                        <p:anim calcmode="lin" valueType="num">
                                          <p:cBhvr additive="base">
                                            <p:cTn id="58" dur="1000" fill="hold"/>
                                            <p:tgtEl>
                                              <p:spTgt spid="21"/>
                                            </p:tgtEl>
                                            <p:attrNameLst>
                                              <p:attrName>ppt_x</p:attrName>
                                            </p:attrNameLst>
                                          </p:cBhvr>
                                          <p:tavLst>
                                            <p:tav tm="0">
                                              <p:val>
                                                <p:strVal val="#ppt_x"/>
                                              </p:val>
                                            </p:tav>
                                            <p:tav tm="100000">
                                              <p:val>
                                                <p:strVal val="#ppt_x"/>
                                              </p:val>
                                            </p:tav>
                                          </p:tavLst>
                                        </p:anim>
                                        <p:anim calcmode="lin" valueType="num">
                                          <p:cBhvr additive="base">
                                            <p:cTn id="59" dur="1000" fill="hold"/>
                                            <p:tgtEl>
                                              <p:spTgt spid="21"/>
                                            </p:tgtEl>
                                            <p:attrNameLst>
                                              <p:attrName>ppt_y</p:attrName>
                                            </p:attrNameLst>
                                          </p:cBhvr>
                                          <p:tavLst>
                                            <p:tav tm="0">
                                              <p:val>
                                                <p:strVal val="0-#ppt_h/2"/>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22" presetClass="entr" presetSubtype="2" fill="hold" nodeType="clickEffect">
                                      <p:stCondLst>
                                        <p:cond delay="0"/>
                                      </p:stCondLst>
                                      <p:childTnLst>
                                        <p:set>
                                          <p:cBhvr>
                                            <p:cTn id="63" dur="1" fill="hold">
                                              <p:stCondLst>
                                                <p:cond delay="0"/>
                                              </p:stCondLst>
                                            </p:cTn>
                                            <p:tgtEl>
                                              <p:spTgt spid="42"/>
                                            </p:tgtEl>
                                            <p:attrNameLst>
                                              <p:attrName>style.visibility</p:attrName>
                                            </p:attrNameLst>
                                          </p:cBhvr>
                                          <p:to>
                                            <p:strVal val="visible"/>
                                          </p:to>
                                        </p:set>
                                        <p:animEffect transition="in" filter="wipe(right)">
                                          <p:cBhvr>
                                            <p:cTn id="64" dur="500"/>
                                            <p:tgtEl>
                                              <p:spTgt spid="42"/>
                                            </p:tgtEl>
                                          </p:cBhvr>
                                        </p:animEffect>
                                      </p:childTnLst>
                                    </p:cTn>
                                  </p:par>
                                </p:childTnLst>
                              </p:cTn>
                            </p:par>
                            <p:par>
                              <p:cTn id="65" fill="hold">
                                <p:stCondLst>
                                  <p:cond delay="500"/>
                                </p:stCondLst>
                                <p:childTnLst>
                                  <p:par>
                                    <p:cTn id="66" presetID="17" presetClass="entr" presetSubtype="1" fill="hold" grpId="0" nodeType="afterEffect">
                                      <p:stCondLst>
                                        <p:cond delay="0"/>
                                      </p:stCondLst>
                                      <p:iterate type="lt">
                                        <p:tmPct val="40000"/>
                                      </p:iterate>
                                      <p:childTnLst>
                                        <p:set>
                                          <p:cBhvr>
                                            <p:cTn id="67" dur="1" fill="hold">
                                              <p:stCondLst>
                                                <p:cond delay="0"/>
                                              </p:stCondLst>
                                            </p:cTn>
                                            <p:tgtEl>
                                              <p:spTgt spid="44"/>
                                            </p:tgtEl>
                                            <p:attrNameLst>
                                              <p:attrName>style.visibility</p:attrName>
                                            </p:attrNameLst>
                                          </p:cBhvr>
                                          <p:to>
                                            <p:strVal val="visible"/>
                                          </p:to>
                                        </p:set>
                                        <p:anim calcmode="lin" valueType="num">
                                          <p:cBhvr>
                                            <p:cTn id="68" dur="250" fill="hold"/>
                                            <p:tgtEl>
                                              <p:spTgt spid="44"/>
                                            </p:tgtEl>
                                            <p:attrNameLst>
                                              <p:attrName>ppt_x</p:attrName>
                                            </p:attrNameLst>
                                          </p:cBhvr>
                                          <p:tavLst>
                                            <p:tav tm="0">
                                              <p:val>
                                                <p:strVal val="#ppt_x"/>
                                              </p:val>
                                            </p:tav>
                                            <p:tav tm="100000">
                                              <p:val>
                                                <p:strVal val="#ppt_x"/>
                                              </p:val>
                                            </p:tav>
                                          </p:tavLst>
                                        </p:anim>
                                        <p:anim calcmode="lin" valueType="num">
                                          <p:cBhvr>
                                            <p:cTn id="69" dur="250" fill="hold"/>
                                            <p:tgtEl>
                                              <p:spTgt spid="44"/>
                                            </p:tgtEl>
                                            <p:attrNameLst>
                                              <p:attrName>ppt_y</p:attrName>
                                            </p:attrNameLst>
                                          </p:cBhvr>
                                          <p:tavLst>
                                            <p:tav tm="0">
                                              <p:val>
                                                <p:strVal val="#ppt_y-#ppt_h/2"/>
                                              </p:val>
                                            </p:tav>
                                            <p:tav tm="100000">
                                              <p:val>
                                                <p:strVal val="#ppt_y"/>
                                              </p:val>
                                            </p:tav>
                                          </p:tavLst>
                                        </p:anim>
                                        <p:anim calcmode="lin" valueType="num">
                                          <p:cBhvr>
                                            <p:cTn id="70" dur="250" fill="hold"/>
                                            <p:tgtEl>
                                              <p:spTgt spid="44"/>
                                            </p:tgtEl>
                                            <p:attrNameLst>
                                              <p:attrName>ppt_w</p:attrName>
                                            </p:attrNameLst>
                                          </p:cBhvr>
                                          <p:tavLst>
                                            <p:tav tm="0">
                                              <p:val>
                                                <p:strVal val="#ppt_w"/>
                                              </p:val>
                                            </p:tav>
                                            <p:tav tm="100000">
                                              <p:val>
                                                <p:strVal val="#ppt_w"/>
                                              </p:val>
                                            </p:tav>
                                          </p:tavLst>
                                        </p:anim>
                                        <p:anim calcmode="lin" valueType="num">
                                          <p:cBhvr>
                                            <p:cTn id="71" dur="250" fill="hold"/>
                                            <p:tgtEl>
                                              <p:spTgt spid="44"/>
                                            </p:tgtEl>
                                            <p:attrNameLst>
                                              <p:attrName>ppt_h</p:attrName>
                                            </p:attrNameLst>
                                          </p:cBhvr>
                                          <p:tavLst>
                                            <p:tav tm="0">
                                              <p:val>
                                                <p:fltVal val="0"/>
                                              </p:val>
                                            </p:tav>
                                            <p:tav tm="100000">
                                              <p:val>
                                                <p:strVal val="#ppt_h"/>
                                              </p:val>
                                            </p:tav>
                                          </p:tavLst>
                                        </p:anim>
                                      </p:childTnLst>
                                    </p:cTn>
                                  </p:par>
                                </p:childTnLst>
                              </p:cTn>
                            </p:par>
                            <p:par>
                              <p:cTn id="72" fill="hold">
                                <p:stCondLst>
                                  <p:cond delay="1049"/>
                                </p:stCondLst>
                                <p:childTnLst>
                                  <p:par>
                                    <p:cTn id="73" presetID="18" presetClass="entr" presetSubtype="6" fill="hold" grpId="0" nodeType="afterEffect">
                                      <p:stCondLst>
                                        <p:cond delay="0"/>
                                      </p:stCondLst>
                                      <p:childTnLst>
                                        <p:set>
                                          <p:cBhvr>
                                            <p:cTn id="74" dur="1" fill="hold">
                                              <p:stCondLst>
                                                <p:cond delay="0"/>
                                              </p:stCondLst>
                                            </p:cTn>
                                            <p:tgtEl>
                                              <p:spTgt spid="43"/>
                                            </p:tgtEl>
                                            <p:attrNameLst>
                                              <p:attrName>style.visibility</p:attrName>
                                            </p:attrNameLst>
                                          </p:cBhvr>
                                          <p:to>
                                            <p:strVal val="visible"/>
                                          </p:to>
                                        </p:set>
                                        <p:animEffect transition="in" filter="strips(downRight)">
                                          <p:cBhvr>
                                            <p:cTn id="75" dur="750"/>
                                            <p:tgtEl>
                                              <p:spTgt spid="43"/>
                                            </p:tgtEl>
                                          </p:cBhvr>
                                        </p:animEffect>
                                      </p:childTnLst>
                                    </p:cTn>
                                  </p:par>
                                </p:childTnLst>
                              </p:cTn>
                            </p:par>
                            <p:par>
                              <p:cTn id="76" fill="hold">
                                <p:stCondLst>
                                  <p:cond delay="2049"/>
                                </p:stCondLst>
                                <p:childTnLst>
                                  <p:par>
                                    <p:cTn id="77" presetID="2" presetClass="entr" presetSubtype="1" fill="hold" grpId="0" nodeType="afterEffect">
                                      <p:stCondLst>
                                        <p:cond delay="0"/>
                                      </p:stCondLst>
                                      <p:childTnLst>
                                        <p:set>
                                          <p:cBhvr>
                                            <p:cTn id="78" dur="1" fill="hold">
                                              <p:stCondLst>
                                                <p:cond delay="0"/>
                                              </p:stCondLst>
                                            </p:cTn>
                                            <p:tgtEl>
                                              <p:spTgt spid="22"/>
                                            </p:tgtEl>
                                            <p:attrNameLst>
                                              <p:attrName>style.visibility</p:attrName>
                                            </p:attrNameLst>
                                          </p:cBhvr>
                                          <p:to>
                                            <p:strVal val="visible"/>
                                          </p:to>
                                        </p:set>
                                        <p:anim calcmode="lin" valueType="num">
                                          <p:cBhvr additive="base">
                                            <p:cTn id="79" dur="1000" fill="hold"/>
                                            <p:tgtEl>
                                              <p:spTgt spid="22"/>
                                            </p:tgtEl>
                                            <p:attrNameLst>
                                              <p:attrName>ppt_x</p:attrName>
                                            </p:attrNameLst>
                                          </p:cBhvr>
                                          <p:tavLst>
                                            <p:tav tm="0">
                                              <p:val>
                                                <p:strVal val="#ppt_x"/>
                                              </p:val>
                                            </p:tav>
                                            <p:tav tm="100000">
                                              <p:val>
                                                <p:strVal val="#ppt_x"/>
                                              </p:val>
                                            </p:tav>
                                          </p:tavLst>
                                        </p:anim>
                                        <p:anim calcmode="lin" valueType="num">
                                          <p:cBhvr additive="base">
                                            <p:cTn id="80" dur="1000" fill="hold"/>
                                            <p:tgtEl>
                                              <p:spTgt spid="22"/>
                                            </p:tgtEl>
                                            <p:attrNameLst>
                                              <p:attrName>ppt_y</p:attrName>
                                            </p:attrNameLst>
                                          </p:cBhvr>
                                          <p:tavLst>
                                            <p:tav tm="0">
                                              <p:val>
                                                <p:strVal val="0-#ppt_h/2"/>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22" presetClass="entr" presetSubtype="8" fill="hold" nodeType="clickEffect">
                                      <p:stCondLst>
                                        <p:cond delay="0"/>
                                      </p:stCondLst>
                                      <p:childTnLst>
                                        <p:set>
                                          <p:cBhvr>
                                            <p:cTn id="84" dur="1" fill="hold">
                                              <p:stCondLst>
                                                <p:cond delay="0"/>
                                              </p:stCondLst>
                                            </p:cTn>
                                            <p:tgtEl>
                                              <p:spTgt spid="27"/>
                                            </p:tgtEl>
                                            <p:attrNameLst>
                                              <p:attrName>style.visibility</p:attrName>
                                            </p:attrNameLst>
                                          </p:cBhvr>
                                          <p:to>
                                            <p:strVal val="visible"/>
                                          </p:to>
                                        </p:set>
                                        <p:animEffect transition="in" filter="wipe(left)">
                                          <p:cBhvr>
                                            <p:cTn id="85" dur="500"/>
                                            <p:tgtEl>
                                              <p:spTgt spid="27"/>
                                            </p:tgtEl>
                                          </p:cBhvr>
                                        </p:animEffect>
                                      </p:childTnLst>
                                    </p:cTn>
                                  </p:par>
                                </p:childTnLst>
                              </p:cTn>
                            </p:par>
                            <p:par>
                              <p:cTn id="86" fill="hold">
                                <p:stCondLst>
                                  <p:cond delay="500"/>
                                </p:stCondLst>
                                <p:childTnLst>
                                  <p:par>
                                    <p:cTn id="87" presetID="17" presetClass="entr" presetSubtype="1" fill="hold" grpId="0" nodeType="afterEffect">
                                      <p:stCondLst>
                                        <p:cond delay="0"/>
                                      </p:stCondLst>
                                      <p:iterate type="lt">
                                        <p:tmPct val="40000"/>
                                      </p:iterate>
                                      <p:childTnLst>
                                        <p:set>
                                          <p:cBhvr>
                                            <p:cTn id="88" dur="1" fill="hold">
                                              <p:stCondLst>
                                                <p:cond delay="0"/>
                                              </p:stCondLst>
                                            </p:cTn>
                                            <p:tgtEl>
                                              <p:spTgt spid="29"/>
                                            </p:tgtEl>
                                            <p:attrNameLst>
                                              <p:attrName>style.visibility</p:attrName>
                                            </p:attrNameLst>
                                          </p:cBhvr>
                                          <p:to>
                                            <p:strVal val="visible"/>
                                          </p:to>
                                        </p:set>
                                        <p:anim calcmode="lin" valueType="num">
                                          <p:cBhvr>
                                            <p:cTn id="89" dur="250" fill="hold"/>
                                            <p:tgtEl>
                                              <p:spTgt spid="29"/>
                                            </p:tgtEl>
                                            <p:attrNameLst>
                                              <p:attrName>ppt_x</p:attrName>
                                            </p:attrNameLst>
                                          </p:cBhvr>
                                          <p:tavLst>
                                            <p:tav tm="0">
                                              <p:val>
                                                <p:strVal val="#ppt_x"/>
                                              </p:val>
                                            </p:tav>
                                            <p:tav tm="100000">
                                              <p:val>
                                                <p:strVal val="#ppt_x"/>
                                              </p:val>
                                            </p:tav>
                                          </p:tavLst>
                                        </p:anim>
                                        <p:anim calcmode="lin" valueType="num">
                                          <p:cBhvr>
                                            <p:cTn id="90" dur="250" fill="hold"/>
                                            <p:tgtEl>
                                              <p:spTgt spid="29"/>
                                            </p:tgtEl>
                                            <p:attrNameLst>
                                              <p:attrName>ppt_y</p:attrName>
                                            </p:attrNameLst>
                                          </p:cBhvr>
                                          <p:tavLst>
                                            <p:tav tm="0">
                                              <p:val>
                                                <p:strVal val="#ppt_y-#ppt_h/2"/>
                                              </p:val>
                                            </p:tav>
                                            <p:tav tm="100000">
                                              <p:val>
                                                <p:strVal val="#ppt_y"/>
                                              </p:val>
                                            </p:tav>
                                          </p:tavLst>
                                        </p:anim>
                                        <p:anim calcmode="lin" valueType="num">
                                          <p:cBhvr>
                                            <p:cTn id="91" dur="250" fill="hold"/>
                                            <p:tgtEl>
                                              <p:spTgt spid="29"/>
                                            </p:tgtEl>
                                            <p:attrNameLst>
                                              <p:attrName>ppt_w</p:attrName>
                                            </p:attrNameLst>
                                          </p:cBhvr>
                                          <p:tavLst>
                                            <p:tav tm="0">
                                              <p:val>
                                                <p:strVal val="#ppt_w"/>
                                              </p:val>
                                            </p:tav>
                                            <p:tav tm="100000">
                                              <p:val>
                                                <p:strVal val="#ppt_w"/>
                                              </p:val>
                                            </p:tav>
                                          </p:tavLst>
                                        </p:anim>
                                        <p:anim calcmode="lin" valueType="num">
                                          <p:cBhvr>
                                            <p:cTn id="92" dur="250" fill="hold"/>
                                            <p:tgtEl>
                                              <p:spTgt spid="29"/>
                                            </p:tgtEl>
                                            <p:attrNameLst>
                                              <p:attrName>ppt_h</p:attrName>
                                            </p:attrNameLst>
                                          </p:cBhvr>
                                          <p:tavLst>
                                            <p:tav tm="0">
                                              <p:val>
                                                <p:fltVal val="0"/>
                                              </p:val>
                                            </p:tav>
                                            <p:tav tm="100000">
                                              <p:val>
                                                <p:strVal val="#ppt_h"/>
                                              </p:val>
                                            </p:tav>
                                          </p:tavLst>
                                        </p:anim>
                                      </p:childTnLst>
                                    </p:cTn>
                                  </p:par>
                                </p:childTnLst>
                              </p:cTn>
                            </p:par>
                            <p:par>
                              <p:cTn id="93" fill="hold">
                                <p:stCondLst>
                                  <p:cond delay="1049"/>
                                </p:stCondLst>
                                <p:childTnLst>
                                  <p:par>
                                    <p:cTn id="94" presetID="18" presetClass="entr" presetSubtype="6" fill="hold" grpId="0" nodeType="afterEffect">
                                      <p:stCondLst>
                                        <p:cond delay="0"/>
                                      </p:stCondLst>
                                      <p:childTnLst>
                                        <p:set>
                                          <p:cBhvr>
                                            <p:cTn id="95" dur="1" fill="hold">
                                              <p:stCondLst>
                                                <p:cond delay="0"/>
                                              </p:stCondLst>
                                            </p:cTn>
                                            <p:tgtEl>
                                              <p:spTgt spid="28"/>
                                            </p:tgtEl>
                                            <p:attrNameLst>
                                              <p:attrName>style.visibility</p:attrName>
                                            </p:attrNameLst>
                                          </p:cBhvr>
                                          <p:to>
                                            <p:strVal val="visible"/>
                                          </p:to>
                                        </p:set>
                                        <p:animEffect transition="in" filter="strips(downRight)">
                                          <p:cBhvr>
                                            <p:cTn id="96" dur="750"/>
                                            <p:tgtEl>
                                              <p:spTgt spid="28"/>
                                            </p:tgtEl>
                                          </p:cBhvr>
                                        </p:animEffect>
                                      </p:childTnLst>
                                    </p:cTn>
                                  </p:par>
                                </p:childTnLst>
                              </p:cTn>
                            </p:par>
                            <p:par>
                              <p:cTn id="97" fill="hold">
                                <p:stCondLst>
                                  <p:cond delay="2049"/>
                                </p:stCondLst>
                                <p:childTnLst>
                                  <p:par>
                                    <p:cTn id="98" presetID="2" presetClass="entr" presetSubtype="1" fill="hold" grpId="0" nodeType="afterEffect">
                                      <p:stCondLst>
                                        <p:cond delay="0"/>
                                      </p:stCondLst>
                                      <p:childTnLst>
                                        <p:set>
                                          <p:cBhvr>
                                            <p:cTn id="99" dur="1" fill="hold">
                                              <p:stCondLst>
                                                <p:cond delay="0"/>
                                              </p:stCondLst>
                                            </p:cTn>
                                            <p:tgtEl>
                                              <p:spTgt spid="23"/>
                                            </p:tgtEl>
                                            <p:attrNameLst>
                                              <p:attrName>style.visibility</p:attrName>
                                            </p:attrNameLst>
                                          </p:cBhvr>
                                          <p:to>
                                            <p:strVal val="visible"/>
                                          </p:to>
                                        </p:set>
                                        <p:anim calcmode="lin" valueType="num">
                                          <p:cBhvr additive="base">
                                            <p:cTn id="100" dur="1000" fill="hold"/>
                                            <p:tgtEl>
                                              <p:spTgt spid="23"/>
                                            </p:tgtEl>
                                            <p:attrNameLst>
                                              <p:attrName>ppt_x</p:attrName>
                                            </p:attrNameLst>
                                          </p:cBhvr>
                                          <p:tavLst>
                                            <p:tav tm="0">
                                              <p:val>
                                                <p:strVal val="#ppt_x"/>
                                              </p:val>
                                            </p:tav>
                                            <p:tav tm="100000">
                                              <p:val>
                                                <p:strVal val="#ppt_x"/>
                                              </p:val>
                                            </p:tav>
                                          </p:tavLst>
                                        </p:anim>
                                        <p:anim calcmode="lin" valueType="num">
                                          <p:cBhvr additive="base">
                                            <p:cTn id="101" dur="1000" fill="hold"/>
                                            <p:tgtEl>
                                              <p:spTgt spid="23"/>
                                            </p:tgtEl>
                                            <p:attrNameLst>
                                              <p:attrName>ppt_y</p:attrName>
                                            </p:attrNameLst>
                                          </p:cBhvr>
                                          <p:tavLst>
                                            <p:tav tm="0">
                                              <p:val>
                                                <p:strVal val="0-#ppt_h/2"/>
                                              </p:val>
                                            </p:tav>
                                            <p:tav tm="100000">
                                              <p:val>
                                                <p:strVal val="#ppt_y"/>
                                              </p:val>
                                            </p:tav>
                                          </p:tavLst>
                                        </p:anim>
                                      </p:childTnLst>
                                    </p:cTn>
                                  </p:par>
                                </p:childTnLst>
                              </p:cTn>
                            </p:par>
                          </p:childTnLst>
                        </p:cTn>
                      </p:par>
                      <p:par>
                        <p:cTn id="102" fill="hold">
                          <p:stCondLst>
                            <p:cond delay="indefinite"/>
                          </p:stCondLst>
                          <p:childTnLst>
                            <p:par>
                              <p:cTn id="103" fill="hold">
                                <p:stCondLst>
                                  <p:cond delay="0"/>
                                </p:stCondLst>
                                <p:childTnLst>
                                  <p:par>
                                    <p:cTn id="104" presetID="22" presetClass="entr" presetSubtype="2" fill="hold" nodeType="clickEffect">
                                      <p:stCondLst>
                                        <p:cond delay="0"/>
                                      </p:stCondLst>
                                      <p:childTnLst>
                                        <p:set>
                                          <p:cBhvr>
                                            <p:cTn id="105" dur="1" fill="hold">
                                              <p:stCondLst>
                                                <p:cond delay="0"/>
                                              </p:stCondLst>
                                            </p:cTn>
                                            <p:tgtEl>
                                              <p:spTgt spid="26"/>
                                            </p:tgtEl>
                                            <p:attrNameLst>
                                              <p:attrName>style.visibility</p:attrName>
                                            </p:attrNameLst>
                                          </p:cBhvr>
                                          <p:to>
                                            <p:strVal val="visible"/>
                                          </p:to>
                                        </p:set>
                                        <p:animEffect transition="in" filter="wipe(right)">
                                          <p:cBhvr>
                                            <p:cTn id="106" dur="500"/>
                                            <p:tgtEl>
                                              <p:spTgt spid="26"/>
                                            </p:tgtEl>
                                          </p:cBhvr>
                                        </p:animEffect>
                                      </p:childTnLst>
                                    </p:cTn>
                                  </p:par>
                                </p:childTnLst>
                              </p:cTn>
                            </p:par>
                            <p:par>
                              <p:cTn id="107" fill="hold">
                                <p:stCondLst>
                                  <p:cond delay="500"/>
                                </p:stCondLst>
                                <p:childTnLst>
                                  <p:par>
                                    <p:cTn id="108" presetID="17" presetClass="entr" presetSubtype="1" fill="hold" grpId="0" nodeType="afterEffect">
                                      <p:stCondLst>
                                        <p:cond delay="0"/>
                                      </p:stCondLst>
                                      <p:iterate type="lt">
                                        <p:tmPct val="40000"/>
                                      </p:iterate>
                                      <p:childTnLst>
                                        <p:set>
                                          <p:cBhvr>
                                            <p:cTn id="109" dur="1" fill="hold">
                                              <p:stCondLst>
                                                <p:cond delay="0"/>
                                              </p:stCondLst>
                                            </p:cTn>
                                            <p:tgtEl>
                                              <p:spTgt spid="25"/>
                                            </p:tgtEl>
                                            <p:attrNameLst>
                                              <p:attrName>style.visibility</p:attrName>
                                            </p:attrNameLst>
                                          </p:cBhvr>
                                          <p:to>
                                            <p:strVal val="visible"/>
                                          </p:to>
                                        </p:set>
                                        <p:anim calcmode="lin" valueType="num">
                                          <p:cBhvr>
                                            <p:cTn id="110" dur="250" fill="hold"/>
                                            <p:tgtEl>
                                              <p:spTgt spid="25"/>
                                            </p:tgtEl>
                                            <p:attrNameLst>
                                              <p:attrName>ppt_x</p:attrName>
                                            </p:attrNameLst>
                                          </p:cBhvr>
                                          <p:tavLst>
                                            <p:tav tm="0">
                                              <p:val>
                                                <p:strVal val="#ppt_x"/>
                                              </p:val>
                                            </p:tav>
                                            <p:tav tm="100000">
                                              <p:val>
                                                <p:strVal val="#ppt_x"/>
                                              </p:val>
                                            </p:tav>
                                          </p:tavLst>
                                        </p:anim>
                                        <p:anim calcmode="lin" valueType="num">
                                          <p:cBhvr>
                                            <p:cTn id="111" dur="250" fill="hold"/>
                                            <p:tgtEl>
                                              <p:spTgt spid="25"/>
                                            </p:tgtEl>
                                            <p:attrNameLst>
                                              <p:attrName>ppt_y</p:attrName>
                                            </p:attrNameLst>
                                          </p:cBhvr>
                                          <p:tavLst>
                                            <p:tav tm="0">
                                              <p:val>
                                                <p:strVal val="#ppt_y-#ppt_h/2"/>
                                              </p:val>
                                            </p:tav>
                                            <p:tav tm="100000">
                                              <p:val>
                                                <p:strVal val="#ppt_y"/>
                                              </p:val>
                                            </p:tav>
                                          </p:tavLst>
                                        </p:anim>
                                        <p:anim calcmode="lin" valueType="num">
                                          <p:cBhvr>
                                            <p:cTn id="112" dur="250" fill="hold"/>
                                            <p:tgtEl>
                                              <p:spTgt spid="25"/>
                                            </p:tgtEl>
                                            <p:attrNameLst>
                                              <p:attrName>ppt_w</p:attrName>
                                            </p:attrNameLst>
                                          </p:cBhvr>
                                          <p:tavLst>
                                            <p:tav tm="0">
                                              <p:val>
                                                <p:strVal val="#ppt_w"/>
                                              </p:val>
                                            </p:tav>
                                            <p:tav tm="100000">
                                              <p:val>
                                                <p:strVal val="#ppt_w"/>
                                              </p:val>
                                            </p:tav>
                                          </p:tavLst>
                                        </p:anim>
                                        <p:anim calcmode="lin" valueType="num">
                                          <p:cBhvr>
                                            <p:cTn id="113" dur="250" fill="hold"/>
                                            <p:tgtEl>
                                              <p:spTgt spid="25"/>
                                            </p:tgtEl>
                                            <p:attrNameLst>
                                              <p:attrName>ppt_h</p:attrName>
                                            </p:attrNameLst>
                                          </p:cBhvr>
                                          <p:tavLst>
                                            <p:tav tm="0">
                                              <p:val>
                                                <p:fltVal val="0"/>
                                              </p:val>
                                            </p:tav>
                                            <p:tav tm="100000">
                                              <p:val>
                                                <p:strVal val="#ppt_h"/>
                                              </p:val>
                                            </p:tav>
                                          </p:tavLst>
                                        </p:anim>
                                      </p:childTnLst>
                                    </p:cTn>
                                  </p:par>
                                </p:childTnLst>
                              </p:cTn>
                            </p:par>
                            <p:par>
                              <p:cTn id="114" fill="hold">
                                <p:stCondLst>
                                  <p:cond delay="1049"/>
                                </p:stCondLst>
                                <p:childTnLst>
                                  <p:par>
                                    <p:cTn id="115" presetID="18" presetClass="entr" presetSubtype="6" fill="hold" grpId="0" nodeType="afterEffect">
                                      <p:stCondLst>
                                        <p:cond delay="0"/>
                                      </p:stCondLst>
                                      <p:childTnLst>
                                        <p:set>
                                          <p:cBhvr>
                                            <p:cTn id="116" dur="1" fill="hold">
                                              <p:stCondLst>
                                                <p:cond delay="0"/>
                                              </p:stCondLst>
                                            </p:cTn>
                                            <p:tgtEl>
                                              <p:spTgt spid="24"/>
                                            </p:tgtEl>
                                            <p:attrNameLst>
                                              <p:attrName>style.visibility</p:attrName>
                                            </p:attrNameLst>
                                          </p:cBhvr>
                                          <p:to>
                                            <p:strVal val="visible"/>
                                          </p:to>
                                        </p:set>
                                        <p:animEffect transition="in" filter="strips(downRight)">
                                          <p:cBhvr>
                                            <p:cTn id="117" dur="75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17" grpId="0" animBg="1"/>
          <p:bldP spid="18" grpId="0" animBg="1"/>
          <p:bldP spid="21" grpId="0" animBg="1"/>
          <p:bldP spid="22" grpId="0" animBg="1"/>
          <p:bldP spid="23" grpId="0" bldLvl="0" animBg="1"/>
          <p:bldP spid="24" grpId="0"/>
          <p:bldP spid="25" grpId="0"/>
          <p:bldP spid="28" grpId="0"/>
          <p:bldP spid="29" grpId="0"/>
          <p:bldP spid="31" grpId="0"/>
          <p:bldP spid="32" grpId="0"/>
          <p:bldP spid="43" grpId="0"/>
          <p:bldP spid="44" grpId="0"/>
          <p:bldP spid="46" grpId="0"/>
          <p:bldP spid="47" grpId="0"/>
          <p:bldP spid="49" grpId="0"/>
        </p:bldLst>
      </p:timing>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0" y="626942"/>
            <a:ext cx="3992880" cy="1014730"/>
          </a:xfrm>
          <a:prstGeom prst="rect">
            <a:avLst/>
          </a:prstGeom>
          <a:noFill/>
        </p:spPr>
        <p:txBody>
          <a:bodyPr wrap="none" rtlCol="0">
            <a:spAutoFit/>
          </a:bodyPr>
          <a:lstStyle/>
          <a:p>
            <a:r>
              <a:rPr lang="en-US" altLang="zh-CN" sz="6000" dirty="0">
                <a:solidFill>
                  <a:schemeClr val="bg1"/>
                </a:solidFill>
                <a:cs typeface="+mn-ea"/>
                <a:sym typeface="+mn-lt"/>
              </a:rPr>
              <a:t>Chapter 03</a:t>
            </a:r>
            <a:endParaRPr lang="zh-CN" altLang="en-US" sz="6000" dirty="0">
              <a:solidFill>
                <a:schemeClr val="bg1"/>
              </a:solidFill>
              <a:cs typeface="+mn-ea"/>
              <a:sym typeface="+mn-lt"/>
            </a:endParaRPr>
          </a:p>
        </p:txBody>
      </p:sp>
      <p:sp>
        <p:nvSpPr>
          <p:cNvPr id="14" name="文本框 13"/>
          <p:cNvSpPr txBox="1"/>
          <p:nvPr/>
        </p:nvSpPr>
        <p:spPr>
          <a:xfrm>
            <a:off x="6190005" y="2058400"/>
            <a:ext cx="2938780" cy="922020"/>
          </a:xfrm>
          <a:prstGeom prst="rect">
            <a:avLst/>
          </a:prstGeom>
          <a:noFill/>
        </p:spPr>
        <p:txBody>
          <a:bodyPr wrap="none" rtlCol="0">
            <a:spAutoFit/>
          </a:bodyPr>
          <a:lstStyle/>
          <a:p>
            <a:pPr algn="ctr"/>
            <a:r>
              <a:rPr lang="zh-CN" altLang="en-US" sz="5400" b="1" dirty="0">
                <a:solidFill>
                  <a:schemeClr val="tx1">
                    <a:lumMod val="65000"/>
                    <a:lumOff val="35000"/>
                  </a:schemeClr>
                </a:solidFill>
                <a:cs typeface="+mn-ea"/>
                <a:sym typeface="+mn-lt"/>
              </a:rPr>
              <a:t>需求</a:t>
            </a:r>
            <a:r>
              <a:rPr lang="zh-CN" altLang="en-US" sz="5400" b="1" dirty="0">
                <a:solidFill>
                  <a:schemeClr val="tx1">
                    <a:lumMod val="65000"/>
                    <a:lumOff val="35000"/>
                  </a:schemeClr>
                </a:solidFill>
                <a:cs typeface="+mn-ea"/>
                <a:sym typeface="+mn-lt"/>
              </a:rPr>
              <a:t>分析</a:t>
            </a:r>
            <a:endParaRPr lang="zh-CN" altLang="en-US" sz="5400" b="1" dirty="0">
              <a:solidFill>
                <a:schemeClr val="tx1">
                  <a:lumMod val="65000"/>
                  <a:lumOff val="35000"/>
                </a:schemeClr>
              </a:solidFill>
              <a:cs typeface="+mn-ea"/>
              <a:sym typeface="+mn-lt"/>
            </a:endParaRPr>
          </a:p>
        </p:txBody>
      </p:sp>
      <p:cxnSp>
        <p:nvCxnSpPr>
          <p:cNvPr id="17" name="直接连接符 16"/>
          <p:cNvCxnSpPr/>
          <p:nvPr/>
        </p:nvCxnSpPr>
        <p:spPr>
          <a:xfrm>
            <a:off x="5425319" y="2982135"/>
            <a:ext cx="4201580" cy="0"/>
          </a:xfrm>
          <a:prstGeom prst="line">
            <a:avLst/>
          </a:prstGeom>
          <a:ln>
            <a:solidFill>
              <a:srgbClr val="C0C0C0"/>
            </a:solidFill>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6284080" y="3140434"/>
            <a:ext cx="2750631" cy="1018540"/>
          </a:xfrm>
          <a:prstGeom prst="rect">
            <a:avLst/>
          </a:prstGeom>
        </p:spPr>
        <p:txBody>
          <a:bodyPr wrap="square">
            <a:spAutoFit/>
          </a:bodyPr>
          <a:lstStyle/>
          <a:p>
            <a:pPr marL="285750" indent="-285750" defTabSz="1219200">
              <a:lnSpc>
                <a:spcPct val="150000"/>
              </a:lnSpc>
              <a:buFont typeface="Wingdings" panose="05000000000000000000" pitchFamily="2" charset="2"/>
              <a:buChar char="l"/>
              <a:defRPr/>
            </a:pPr>
            <a:r>
              <a:rPr lang="zh-CN" altLang="en-US" sz="1335" dirty="0">
                <a:ln w="6350">
                  <a:noFill/>
                </a:ln>
                <a:solidFill>
                  <a:schemeClr val="tx1">
                    <a:lumMod val="60000"/>
                    <a:lumOff val="40000"/>
                  </a:schemeClr>
                </a:solidFill>
                <a:cs typeface="+mn-ea"/>
                <a:sym typeface="+mn-lt"/>
              </a:rPr>
              <a:t>功能</a:t>
            </a:r>
            <a:r>
              <a:rPr lang="zh-CN" altLang="en-US" sz="1335" dirty="0">
                <a:ln w="6350">
                  <a:noFill/>
                </a:ln>
                <a:solidFill>
                  <a:schemeClr val="tx1">
                    <a:lumMod val="60000"/>
                    <a:lumOff val="40000"/>
                  </a:schemeClr>
                </a:solidFill>
                <a:cs typeface="+mn-ea"/>
                <a:sym typeface="+mn-lt"/>
              </a:rPr>
              <a:t>模块图</a:t>
            </a:r>
            <a:endParaRPr lang="zh-CN" altLang="en-US" sz="1335" dirty="0">
              <a:ln w="6350">
                <a:noFill/>
              </a:ln>
              <a:solidFill>
                <a:schemeClr val="tx1">
                  <a:lumMod val="60000"/>
                  <a:lumOff val="40000"/>
                </a:schemeClr>
              </a:solidFill>
              <a:cs typeface="+mn-ea"/>
              <a:sym typeface="+mn-lt"/>
            </a:endParaRPr>
          </a:p>
          <a:p>
            <a:pPr marL="285750" indent="-285750" defTabSz="1219200">
              <a:lnSpc>
                <a:spcPct val="150000"/>
              </a:lnSpc>
              <a:buFont typeface="Wingdings" panose="05000000000000000000" pitchFamily="2" charset="2"/>
              <a:buChar char="l"/>
              <a:defRPr/>
            </a:pPr>
            <a:r>
              <a:rPr lang="zh-CN" altLang="en-US" sz="1335" dirty="0">
                <a:ln w="6350">
                  <a:noFill/>
                </a:ln>
                <a:solidFill>
                  <a:schemeClr val="tx1">
                    <a:lumMod val="60000"/>
                    <a:lumOff val="40000"/>
                  </a:schemeClr>
                </a:solidFill>
                <a:cs typeface="+mn-ea"/>
                <a:sym typeface="+mn-lt"/>
              </a:rPr>
              <a:t>权限</a:t>
            </a:r>
            <a:r>
              <a:rPr lang="zh-CN" altLang="en-US" sz="1335" dirty="0">
                <a:ln w="6350">
                  <a:noFill/>
                </a:ln>
                <a:solidFill>
                  <a:schemeClr val="tx1">
                    <a:lumMod val="60000"/>
                    <a:lumOff val="40000"/>
                  </a:schemeClr>
                </a:solidFill>
                <a:cs typeface="+mn-ea"/>
                <a:sym typeface="+mn-lt"/>
              </a:rPr>
              <a:t>需求</a:t>
            </a:r>
            <a:endParaRPr lang="zh-CN" altLang="en-US" sz="1335" dirty="0">
              <a:ln w="6350">
                <a:noFill/>
              </a:ln>
              <a:solidFill>
                <a:schemeClr val="tx1">
                  <a:lumMod val="60000"/>
                  <a:lumOff val="40000"/>
                </a:schemeClr>
              </a:solidFill>
              <a:cs typeface="+mn-ea"/>
              <a:sym typeface="+mn-lt"/>
            </a:endParaRPr>
          </a:p>
          <a:p>
            <a:pPr marL="285750" indent="-285750" defTabSz="1219200">
              <a:lnSpc>
                <a:spcPct val="150000"/>
              </a:lnSpc>
              <a:buFont typeface="Wingdings" panose="05000000000000000000" pitchFamily="2" charset="2"/>
              <a:buChar char="l"/>
              <a:defRPr/>
            </a:pPr>
            <a:r>
              <a:rPr lang="zh-CN" altLang="en-US" sz="1335" dirty="0">
                <a:ln w="6350">
                  <a:noFill/>
                </a:ln>
                <a:solidFill>
                  <a:schemeClr val="tx1">
                    <a:lumMod val="60000"/>
                    <a:lumOff val="40000"/>
                  </a:schemeClr>
                </a:solidFill>
                <a:cs typeface="+mn-ea"/>
                <a:sym typeface="+mn-lt"/>
              </a:rPr>
              <a:t>详细</a:t>
            </a:r>
            <a:r>
              <a:rPr lang="zh-CN" altLang="en-US" sz="1335" dirty="0">
                <a:ln w="6350">
                  <a:noFill/>
                </a:ln>
                <a:solidFill>
                  <a:schemeClr val="tx1">
                    <a:lumMod val="60000"/>
                    <a:lumOff val="40000"/>
                  </a:schemeClr>
                </a:solidFill>
                <a:cs typeface="+mn-ea"/>
                <a:sym typeface="+mn-lt"/>
              </a:rPr>
              <a:t>功能</a:t>
            </a:r>
            <a:endParaRPr lang="zh-CN" altLang="en-US" sz="1335" dirty="0">
              <a:ln w="6350">
                <a:noFill/>
              </a:ln>
              <a:solidFill>
                <a:schemeClr val="tx1">
                  <a:lumMod val="60000"/>
                  <a:lumOff val="40000"/>
                </a:schemeClr>
              </a:solidFill>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2000">
        <p:random/>
      </p:transition>
    </mc:Choice>
    <mc:Fallback>
      <p:transition spd="slow" advClick="0"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par>
                                <p:cTn id="8" presetID="22" presetClass="entr" presetSubtype="8"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wipe(left)">
                                      <p:cBhvr>
                                        <p:cTn id="1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tags/tag1.xml><?xml version="1.0" encoding="utf-8"?>
<p:tagLst xmlns:p="http://schemas.openxmlformats.org/presentationml/2006/main">
  <p:tag name="KSO_WM_UNIT_PLACING_PICTURE_USER_VIEWPORT" val="{&quot;height&quot;:4985,&quot;width&quot;:8308}"/>
</p:tagLst>
</file>

<file path=ppt/tags/tag3.xml><?xml version="1.0" encoding="utf-8"?>
<p:tagLst xmlns:p="http://schemas.openxmlformats.org/presentationml/2006/main">
  <p:tag name="ISPRING_ULTRA_SCORM_COURSE_ID" val="DC8ED1AE-89D2-47EA-95F9-8628F0294DF5"/>
  <p:tag name="ISPRING_SCORM_ENDPOINT" val="&lt;endpoint&gt;&lt;enable&gt;0&lt;/enable&gt;&lt;lrs&gt;http://&lt;/lrs&gt;&lt;auth&gt;0&lt;/auth&gt;&lt;login&gt;&lt;/login&gt;&lt;password&gt;&lt;/password&gt;&lt;key&gt;&lt;/key&gt;&lt;name&gt;&lt;/name&gt;&lt;email&gt;&lt;/email&gt;&lt;/endpoint&gt;&#10;"/>
  <p:tag name="ISPRING_SCORM_RATE_SLIDES" val="1"/>
  <p:tag name="ISPRINGONLINEFOLDERID" val="0"/>
  <p:tag name="ISPRINGONLINEFOLDERPATH" val="Content List"/>
  <p:tag name="ISPRINGCLOUDFOLDERID" val="0"/>
  <p:tag name="ISPRINGCLOUDFOLDERPATH" val="Repository"/>
  <p:tag name="ISPRING_PLAYERS_CUSTOMIZATION" val="UEsDBBQAAgAIAEOUV0cNwDEewAEAANoDAAAPAAAAbm9uZS9wbGF5ZXIueG1spZJPb9QwEMXPW6nfIfK9dpYKUa0cekDKiaJKC4jbyptME1PHDp4Ju/vtmfzZpFuQQOKQaPIy72fPs/X9sXHJT4hog8/EWqYiAV+E0voqE18+5zd34v799ZVunTlBTGyZCR88iKQELKJtiX2PhupMvBAkQ0XCL4+bI9pM1ETtRqnD4SAPtzLESr1J07X69vBxW9TQmBvrkYwvmLvs5VYkbbQhWjpl4l0qrq9WA/ICZ5F7fIXBdf3KKIvQqDYCgieIatz2bN3Q3838NMErOrWAgkdfDbPvTfH8EMrOAfbaSo9tWyDqCYO20rSx6zufYCwyMTbsGkA0FaB0vhJq9Ko/mPWTM1hPHLzA9ty22zuLNYsjfejeLerubBmyVxNHXYJ0M0wwnGLeOZeDoS5CKZIIPzrLVd5jv85HkK7FuJzn7h0+Wy/xULDGVW4KCvH0gR18JFOUco5ejtHLwdTbh+ITF49TnNsFMgezhKBratzbf86j7/6fOEp4Mp0jcV7B+hKOueW/BA2PQsAz9pqk1sl+tTOVd9ftmxdX40Iadzdl8R1FQiZWwNewNGTUos8w9Zqm1fg5JTTHotXv91JPRC5/AVBLAQIAABQAAgAIAEOUV0cNwDEewAEAANoDAAAPAAAAAAAAAAEAAAAAAAAAAABub25lL3BsYXllci54bWxQSwUGAAAAAAEAAQA9AAAA7QEAAAAA"/>
  <p:tag name="ISPRING_PRESENTATION_TITLE" val="绿色简约毕业论文答辩开题报告PPT模板"/>
  <p:tag name="COMMONDATA" val="eyJoZGlkIjoiN2YzNjBkOTgyNWQ1YTMxYzM3MzMwNWFiODNmOWIzYWMifQ=="/>
</p:tagLst>
</file>

<file path=ppt/theme/theme1.xml><?xml version="1.0" encoding="utf-8"?>
<a:theme xmlns:a="http://schemas.openxmlformats.org/drawingml/2006/main" name="自定义设计方案">
  <a:themeElements>
    <a:clrScheme name="自定义 2">
      <a:dk1>
        <a:sysClr val="windowText" lastClr="000000"/>
      </a:dk1>
      <a:lt1>
        <a:sysClr val="window" lastClr="FFFFFF"/>
      </a:lt1>
      <a:dk2>
        <a:srgbClr val="9DE3D7"/>
      </a:dk2>
      <a:lt2>
        <a:srgbClr val="E7E6E6"/>
      </a:lt2>
      <a:accent1>
        <a:srgbClr val="77CBC3"/>
      </a:accent1>
      <a:accent2>
        <a:srgbClr val="9DE3D7"/>
      </a:accent2>
      <a:accent3>
        <a:srgbClr val="77CBC3"/>
      </a:accent3>
      <a:accent4>
        <a:srgbClr val="9DE3D7"/>
      </a:accent4>
      <a:accent5>
        <a:srgbClr val="77CBC3"/>
      </a:accent5>
      <a:accent6>
        <a:srgbClr val="9DE3D7"/>
      </a:accent6>
      <a:hlink>
        <a:srgbClr val="77CBC3"/>
      </a:hlink>
      <a:folHlink>
        <a:srgbClr val="9DE3D7"/>
      </a:folHlink>
    </a:clrScheme>
    <a:fontScheme name="sksnooub">
      <a:majorFont>
        <a:latin typeface="字魂105号-简雅黑"/>
        <a:ea typeface="字魂105号-简雅黑"/>
        <a:cs typeface=""/>
      </a:majorFont>
      <a:minorFont>
        <a:latin typeface="字魂105号-简雅黑"/>
        <a:ea typeface="字魂105号-简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A000120140530A99PPBG">
  <a:themeElements>
    <a:clrScheme name="自定义 95">
      <a:dk1>
        <a:sysClr val="windowText" lastClr="000000"/>
      </a:dk1>
      <a:lt1>
        <a:sysClr val="window" lastClr="FFFFFF"/>
      </a:lt1>
      <a:dk2>
        <a:srgbClr val="3F3F3F"/>
      </a:dk2>
      <a:lt2>
        <a:srgbClr val="E3DED1"/>
      </a:lt2>
      <a:accent1>
        <a:srgbClr val="071F65"/>
      </a:accent1>
      <a:accent2>
        <a:srgbClr val="7F7F7F"/>
      </a:accent2>
      <a:accent3>
        <a:srgbClr val="414456"/>
      </a:accent3>
      <a:accent4>
        <a:srgbClr val="444455"/>
      </a:accent4>
      <a:accent5>
        <a:srgbClr val="444455"/>
      </a:accent5>
      <a:accent6>
        <a:srgbClr val="7F7F7F"/>
      </a:accent6>
      <a:hlink>
        <a:srgbClr val="002060"/>
      </a:hlink>
      <a:folHlink>
        <a:srgbClr val="B26B02"/>
      </a:folHlink>
    </a:clrScheme>
    <a:fontScheme name="sksnooub">
      <a:majorFont>
        <a:latin typeface="字魂105号-简雅黑"/>
        <a:ea typeface="字魂105号-简雅黑"/>
        <a:cs typeface=""/>
      </a:majorFont>
      <a:minorFont>
        <a:latin typeface="字魂105号-简雅黑"/>
        <a:ea typeface="字魂105号-简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rtlCol="0">
        <a:spAutoFit/>
      </a:bodyPr>
      <a:lstStyle>
        <a:defPPr>
          <a:lnSpc>
            <a:spcPct val="130000"/>
          </a:lnSpc>
          <a:defRPr sz="1400" dirty="0" smtClean="0">
            <a:latin typeface="Arial" panose="020B0604020202020204" pitchFamily="34" charset="0"/>
            <a:ea typeface="微软雅黑" panose="020B0503020204020204" pitchFamily="34" charset="-122"/>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主题​​">
  <a:themeElements>
    <a:clrScheme name="自定义 1">
      <a:dk1>
        <a:srgbClr val="333333"/>
      </a:dk1>
      <a:lt1>
        <a:srgbClr val="FFFFFF"/>
      </a:lt1>
      <a:dk2>
        <a:srgbClr val="333333"/>
      </a:dk2>
      <a:lt2>
        <a:srgbClr val="FFFFFF"/>
      </a:lt2>
      <a:accent1>
        <a:srgbClr val="1D69A3"/>
      </a:accent1>
      <a:accent2>
        <a:srgbClr val="84CBC3"/>
      </a:accent2>
      <a:accent3>
        <a:srgbClr val="F8D158"/>
      </a:accent3>
      <a:accent4>
        <a:srgbClr val="F57365"/>
      </a:accent4>
      <a:accent5>
        <a:srgbClr val="7FC9EC"/>
      </a:accent5>
      <a:accent6>
        <a:srgbClr val="8689D0"/>
      </a:accent6>
      <a:hlink>
        <a:srgbClr val="0000FF"/>
      </a:hlink>
      <a:folHlink>
        <a:srgbClr val="800080"/>
      </a:folHlink>
    </a:clrScheme>
    <a:fontScheme name="sksnooub">
      <a:majorFont>
        <a:latin typeface="字魂105号-简雅黑"/>
        <a:ea typeface="字魂105号-简雅黑"/>
        <a:cs typeface=""/>
      </a:majorFont>
      <a:minorFont>
        <a:latin typeface="字魂105号-简雅黑"/>
        <a:ea typeface="字魂105号-简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customXml/item1.xml><?xml version="1.0" encoding="utf-8"?>
<s:customData xmlns="http://www.wps.cn/officeDocument/2013/wpsCustomData" xmlns:s="http://www.wps.cn/officeDocument/2013/wpsCustomData">
  <extobjs>
    <extobj name="ECB019B1-382A-4266-B25C-5B523AA43C14-1">
      <extobjdata type="ECB019B1-382A-4266-B25C-5B523AA43C14" data="ewoJIkZpbGVJZCIgOiAiMTc2NDc2NTY0ODg0IiwKCSJHcm91cElkIiA6ICIxNTg0Mjg1Mzk2IiwKCSJJbWFnZSIgOiAiaVZCT1J3MEtHZ29BQUFBTlNVaEVVZ0FBQTF3QUFBSUVDQVlBQUFBTlR5L3FBQUFBQ1hCSVdYTUFBQXNUQUFBTEV3RUFtcHdZQUFBZ0FFbEVRVlI0bk96ZGVYeFUxZjMvOGZmTkpzU3dTUUdCSWdvdUNBb21nQVVWdEtMSUYzOFZCUmUwV2xBVXR5S2k3TWhTeEFWQmxNV2x0Q0tLRmx3UUxTNFlRTFlDaXMwQ2lDeE5LS0JCb2hBZ0NTR1pUT2I4L2dnenpTUXpXWkNiTzJGZXo4ZkRSek4zbWZuTTlCNW0zdmVjZTY0R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W5MWXNwd3NBQUp3YUNRa0pLeVZkNjNRZHdBblpicmY3eWkxYnRuem5kQ0VBNEtRSXB3c0FBSnd5aEMyRWtycFJVVkc5blM0Q0FKd1c1WFFCQUlCVEt5a3B5ZWtTRU9iR2pSdW5aY3VXeWVQeC9PaDBMUURnTkhxNEFBQUFBTUFtQkM0QUFBQUFzQW1CQ3dBQUFBQnNRdUFDQUFBQUFKc1F1QUFBQUFEQUpnUXVBQUFBQUxBSmdRc0FBQUFBYkVMZ0FnQUFBQUNiRUxnQUFBQUF3Q1lFTGdBQUFBQ3dDWUVMQUFBQUFHeEM0QUlBQUFBQW14QzRBQUFBQU1BbUJDNEFBQUFBc0FtQkN3QUFBQUJzUXVBQ0FBQUFBSnNRdUFBQXRrdFBUOWVmLy94bmpSMDdWbHUzYnEzVVByLzg4b3VPSFR2bXR5dy9QMThiTm16UU45OThJMG5Lek15VU1TYmcvbTYzVy9QbXpWTjZlcm9rS1NjblIyKy8vYmFtVHAzcXQ5M0tsU3UxYjkrK3FyNmxhdVZ5dVRSeTVFZ3RYTGhRaFlXRlRwY0RBS2lDS0tjTEFBQ2Mvalp1M0tpTkd6Y3FJaUpDdzRZTnE5UStVNmRPMWNhTkd6Vnk1RWoxNmROSGtuVDQ4R0VOR1RKRU1URXgrdlRUVDNYMzNYZXJTWk1tR2oxNnRDNjU1QksvL1Y5NzdUWE5uejlmUzVZczBUdnZ2S09EQnc5cXpwdzVLaW9xVXZmdTNkVzFhMWZ0MnJWTFk4ZU9sY2ZqVVo4K2ZmVFVVMDlKa2c0ZE9sVGw5MWluVGgzRnhNUklrdTY4ODA3dDJyV3J5cytSbEpSVVpwbkg0OUg0OGVPMWN1VktyVjI3VnVlY2M0NnV2UExLS2o4M0FNQVpCQzRBd0NuWHNXUEhnTXM5SG85Njllb1ZkTCt6empwTHk1Y3YxNTQ5ZTdSbXpScEZSVVhwOHNzdjk2MnZYYnUySkttd3NGRFIwZEc2NG9vcjlPbW5uMnJDaEFuNjRJTVBGQmtaNmR0MjBLQkJXclZxbGZidTNhdTVjK2RxeElnUjZ0ZXZuOTUvLzMwdFc3Wk1uVHAxMG9RSkUrUjJ1eFVaR2FucnI3OWVVbkZ2VXMrZVBhdjhucWRObTZacnI3MjJ5dnVWeCsxMmE5eTRjVnF4WW9WaVkyUDE0b3N2K2o2UG5UdDNhdjc4K1JvN2RxenExS2x6U2w4WEFIRHFFTGdBQUNIbnRkZGVrOGZqMGNDQkE5VzBhVlBmOGxxMWFrbVNqREZLVFUxVjU4NmQ5Y01QUHlnbUprYno1OC9Yb0VHREpNa1hudkx6OHlWSm4zLyt1UklURStWMnUyVlpsalpzMktDZVBYc3FPenRia21SWmxxOTM2N1BQUGp1cG1pTWkvamRLLzQwMzNsQnljcklpSXlQOWV0NnV1ZVlhU2RMbzBhTjl3ZFBsY21uRmloWHEzYnUzMy9QbDV1WnE5T2pSMnJoeG94bzNicXlYWDM1WkYxMTBrYVRpNERwNThtVHQyTEZEUC8zMGsxNTk5VlhGeHNhZVZOMEFBSHNSdUFBQXA5ektsU3Q5ZjArZlBsMWZmUEdGTHJua0VzMmNPVk5TY1poWXRXcVZKT2tQZi9pRGI5dUlpQWdsSlNWcHhZb1ZhdDY4dWU2NTV4N2RmLy85dXVpaWkvVFZWMThwS3l2THQyM3BvWW5aMmRtK3dGVnlPKys2a2txdmQ3dmR2bVV4TVRHK29YMHVsMHVKaVltNjhjWWJaVmxXd1BmYXBVc1hGUllXK3ZXdWZmUE5OeG81Y3FRYU5HaWdkOTU1UjQwYk4vYmJwMWF0V3I1ZXFlZWVlMDRmZnZpaGtwS1M5TUlMTDBpUzB0TFNOR3JVS08zWnMwZHQyN2JWakJrejFLaFJJNy9QNmFXWFh0Szk5OTZyclZ1MzZ2SEhIOWVjT1hOOFF4b0JBS0dEd0FVQU9PWHExNjh2U2RxK2ZidSsvUEpMU2RKdHQ5M21XMzdreUJHOS9QTExrcVI3N3JuSHQ1L0w1ZEpmL3ZJWFNkS2xsMTZxRjE5OFVTa3BLU29vS05EUFAvK3NPblhxNk5peFkvSjRQT3JSbzRkYXRteXBSbzBhcVhIanhuNDlZVjZMRnkvV3VlZWVXMkc5ZS9ic1ViOSsvY29zZitHRkY3Umt5Uko5OGNVWG1qeDVzaG8yYkZobUc0L0hJMG1LaXZyZlYrcVZWMTZwVnExYUtTMHRUVTgrK2FUZWVPT05nR0ZvMmJKbCt2REREeVZKVjExMWxTUnAwNlpOR2pwMHFGd3VsKzk1UjQwYXBmejhmQlVVRlBqK3k4L1A5L1hnSlNVbGFjeVlNWm8yYlpwZlR4c0F3SGtFTGdDQUxRb0tDdlRVVTAvSjQvR29ZY09HbGJvdUtqbzZXbTYzVzFKeEdKR2t5TWhJVFpnd1FTMWJ0bFJNVEl6KzhJYy9hUC8rL1Jvd1lJRGF0V3VuSTBlTzZNQ0JBOXEvZjc5YXRHaWgyTmhZeGNYRlNTcnVDZklPTHd6bW9vc3Uwc2lSSTMzN2xOUzRjV05abHFXdnYvNWEvZnYzMTlOUFA2MHVYYnI0YmVNTlhOSFIwYjVsTVRFeGV2YlpaM1gzM1hmcisrKy8xN1JwMHpSdTNEaS8vYlpzMmVJTGwzZmZmYmR1dXVrbVNkSTU1NXpqK3d5ODJ3VVRHUm1wMnJWcjYvang0MXE5ZXJXbVRwMnFNV1BHbFB0K0FRRFZpOEFGQURqbGpER2FPSEdpOXV6WkkwbTY3Nzc3ZkQwemt2eW1lOC9KeWZIOUhSY1hwNkZEaCtyQWdRTjY3NzMzbEptWnFRRURCcWgyN2RwYXZueTVEaHc0b0x5OFBFblM4T0hEbFoyZDdldmxrYVFGQ3hhb2JkdTJXck5talc5WjZlR0RwUjA5ZWxUbm5IT08zejVlZ3djUDF2bm5uNi94NDhjckt5dExRNFlNMFp0dnZ1bTdMc3NZNDV1V3ZtVGdrcVRXclZ2cnozLytzMmJNbUtGdnYvMVdSNDhlOVZ1L2FORWl1Vnd1WFh2dHRSbzZkS2h2K2Rsbm42MUJnd2JwK1BIamF0eTRzUm8yYktqNjlldXJmdjM2T3ZQTU0zWG1tV2NxTmpaV01URXh2dDZzU1pNbWFlblNwVHJ2dlBQS2ZhOEFnT3BINEFJQW5ISXZ2ZlNTbGk5ZjdudmN0MjlmZGUzYU5lQzIzb2trSkNreE1WRTMzSENEUHY3NFkyVm1adXFDQ3k3UTRNR0Q5ZkhISCt2NTU1LzMyKy9ubjM5V2JHeXNXcmR1TGJmYnJjNmRPd2VjcmEvMFZPc1pHUmthT1hLa2R1ellvVWFOR21uNDhPSGx2cGRycjcxV1o1OTl0aDUvL0hGMTZkSkZsMXh5aWZMeTh2VFZWMS9wdDcvOXJXKzcwb0ZMS3A0ZTNySXM5ZTNiMXpmaGg5Zmt5Wk4xNFlVWDZxNjc3aW96RFBDaGh4NHF0NmJTbm5qaUNiVnExVXI5Ky9ldjBuNEFBUHNSdUFBQXA5VFhYMyt0ZDk5OTEyOVpWU1p6U0UxTjlkMmN1SG56NWhvelpveGF0MjZ0UC83eGoycmF0S2syYnR5bzlldlhxMi9mdmhvN2RxeGVmdmxsTFZ5NFVQZmNjNDlhdEdoUjduTi8vLzMzZXZqaGg1V2JtNnVPSFR2cStlZWYxMWxublZWaFRXM2J0dFhjdVhQMTNYZmZhZFNvVVZxM2JwMEtDZ3I4aHUrZGNjWVprb3FuYTcvcnJydjg5bi94eFJmOUhrK2FORW1USmsyU0pNMmVQZHR2WFZKU2tvcUtpdnltdzYrTVRaczJWV2w3QUVEMUlIQUJBRTZwamgwNzZqZS8rWTBpSXlPVm1abnBXMTZ5cDZua0pCV2xlNkJtekpqaG16Qmk5ZXJWa3FSZXZYcnB1dXV1azFUY2s3UisvWHB0MjdaTlR6NzVwTmFzV2FONjllcXBiZHUya29wN3NFb0hIcS9Dd2tMZnNNYnQyN2ZybGx0dUtiTk55YUdGUjQ4ZTFkcTFhN1Y2OVdwdDNMalJ0NjhrTldqUVFBMGFOUEE5OWdhdVUrM01NODhNT2tPaU1jWnZlQ1lBSVBRUXVBQUFwMVIwZExTZWZmWlpuWDMyMmI2SklLcWlkKy9lT25ic21DNjg4RUtkZSs2NWF0R2loUzY0NEFMZit2ajRlRW5GUFVrN2QrNVVzMmJOZE8rOTkvcENtc2ZqVVc1dWJvV3Y0NzBXckxUOSsvZnJ5eSsvMUxwMTY3UjE2MWJmcEJoU2NVOWQ5KzdkZGVPTk4rcUtLNjdRNGNPSC9kWkowZ1VYWE9BTGlxVUZ1ZzlYUlQ3NDRBTTFhZElrNExyTXpNd3k5KzhDQUlRV0FoY0E0SlRyMkxHakRoMDZkRkw3WG5IRkZUci8vUE9Wa1pHaGZmdjJhZVhLbGRxeFk0ZHV1dWttclZpeFFnc1dMUEJ0ZStHRkYrcjExMS9YMy83Mk56M3p6RE42NXBsbjFLdFhyeks5Wmw1TGx5N1ZwRW1UMUxScFUzMzY2YWNCdDFtelpvM216Sm5qZXh3UkVhR0VoQVQxN3QxYlBYcjA4SnZOc09UOXZielhhRVZFUkFTOGxxeWtrdmZoQWdDYzNnaGNBQURiUGZYVVUvcmlpeThDcnV2WXNhUGY0elBPT01OdjZKNVVQRDM3ckZtemZMMVNNVEV4Y3JsYzJydDNyMWF0V3FXdnZ2cEtrdFNtVFpzeXorOXl1UlFWRlNYTHNyUno1MDVKS3ZkZVZWMjdkbFZjWEp5YU4yK3VYcjE2cVZldlhyNGJGK2ZsNVNrOVBWMjFhdFZTWkdTa1B2bmtFMG1TWlZtcVhidDJaVDZLS3V2YnQyKzVRd29CQUtHTndBVUFDQ20vK2MxdmxKR1JvY2FORzZ0MTY5WnExYXFWVWxKUzlQUFBQNnRwMDZicTM3Ky8rdlRwbzRjZmZsamJ0Mi9YMDA4L0xhazRiQVc2eWZHQ0JRdjA2cXV2eXJJc1gwQnAxcXhaME5lUGlZblJraVZMQWs2bTRYSzVkTWNkZDVRSk9wZGVlbW5BV1FwUGhaTFQzZ01BYWg0Q0Z3REFGdEhSMGI3ZXE3Rmp4MVk0L2JyWEw3Lzhvc2FORzZ0ZXZYcStaZi85NzMrVm5aMnQ5dTNiKzNwN1pzMmFwYi84NVM5YXYzNjk0dUxpTkhMa3lJRFAxNmxUSjBuRnZVR1daYWxWcTFZYU5teFl1VFVFbTdtd2Z2MzZhdFdxbFhidjNxM282R2pGeGNYcDRvc3YxcWhSb3lyMTNyd3pEelpxMUtoUzIwdlM1NTkvempWY0FGQ0RCUjZqQUFDb2NSSVNFb3hVZHRhLzAxMWVYcDZpb3FMS25YcStxS2hJVXZIUXYvS0dFMWFHeCtQNTFjOVJFV09NRWhNVEpSVlB0QkZzQnNTQ2dnTGZCQjA5ZS9ZTU92U3d1bzBiTjA3TGxpMlR4K1A1WTJwcTZqK2NyZ2NBbkVRUEZ3Q2dSb3VOamExd204akl5RlAyZW5hSExhazRHTjV3d3cwVmJuZkdHV2RVYWpzQWdIUHMvOVlBQUFBQWdEQkY0QUlBQUFBQW14QzRBQUFBQU1BbUJDNEFBQUFBc0FtQkN3QUFBQUJzUXVBQ0FBQUFBSnNRdUFBQUFBREFKZ1F1QUFBQUFMQUpnUXNBQUFBQWJFTGdBZ0FBQUFDYkVMZ0FBQUFBd0NZRUxnQUFBQUN3Q1lFTEFBQUFBR3hDNEFJQUFBQUFtMFE1WFFBQTROVHEzYnUzMHlVZ3pHVm1aanBkQWdDRURBSVhBSndtakRGcGxtV2R6NDlkaElnaVk4dytwNHNBQUtjUnVBRGdOSkdUazNOSnJWcTFHanRkUjAwV0V4T3pUNUk4SHM5Y3Q5czl4ZWw2YWpLMzI1MjNZOGVPUTA3WEFRQk9JM0FCd0draUxTMnRRTklQVHRkUmt5VWtKRWlTTE12Sy9lNjc3L2dzQVFDL0dwTm1BQUFBQUlCTkNGd0FBQUFBWUJNQ0Z3QUFBQURZaE1BRkFBQUFBRFloY0FFQUFBQ0FUUWhjQUFBQUFHQVRBaGNBQUFBQTJJVEFCUUFBQUFBMklYQUJBQUFBZ0UwSVhBQUFBQUJnRXdJWEFBQUFBTmlFd0FVQUFBQUFOaUZ3QVFBQUFJQk5DRndBQUFBQVlCTUNGd0FBQUFEWWhNQUZBQUFBQURZaGNBRUFBQUNBVFFoY0FBQUFBR0FUQWhjQUFBQUEySVRBQlFBQUFBQTJJWEFCQUFBQWdFMElYQUFBQUFCZ0V3SVhBQUFBQU5pRXdBVUFBQUFBTmlGd0FRQUFBSUJOQ0Z3QUFBQUFZQk1DRndBQUFBRFlKTXJwQWxDemRPellNYnF3c0xDQjAzVUFOWWxsV2RFUkVSSDFuSzREbFdlTWFSZ2ZIOS9XNlRwT1o0V0ZoUVVSRVJFNVR0Y0JoTHJvNk9pQ3BLU2tvMDdYZ1pObk9WMEFhcGFFaElRdGtpNTF1ZzRBQUlCd1lJenhHR1Ara0pxYStyblR0ZURrME1PRnFycFVrb3d4bVU0WEF0UVVsbVUxa1lxL05KMnVCUlh5RHJYbi95dDdSVmlXSlVrNXhwZzhwNHNCUWxoank3SWlqREdYU1NKdzFWQUVMcHlVbEpTVXM1MnVBYWdwRWhJU2pDU2xwS1JFT2wwTEVBb1NFaExla2ZSSGo4ZnpjR3BxNnJ0TzF3T0Vxdmo0K05ja1BXUlpWcGJUdGVEa01Xa0dBQUFBQU5pRXdBVUFBQUFBTmlGd0FRQUFBSUJOQ0Z3QUFBQUFZQk1DRndBQUFBRFloTUFGQUFBQUFEWWhjQUVBQUFDQVRRaGNBQUFBQUdBVEFoY0FBQUFBMklUQUJRQUFBQUEySVhBQkFBQUFnRTBJWEFBQUFBQmdFd0lYQUFBQUFOaUV3QVVBQUFBQU5pRndBUUFBQUlCTkxLY0xRR2lMajQrL1ZkSWc3MlBMc25wSmtqRm1XWW5OUGtsSlNYbTl1bXNEUWhYdEJ2RFhybDI3czJOaVl0NHNzYWk5WlZuTmpERmJKTzAvc2V4SVNrcktuUTZVQjRTTU5tM2FOS3hkdS9ZNzNzZVdaYldUMU1JWXMwM1NEeWNXMDFacW1DaW5DMEJvc3l6cnY1SjZCVmp1VytaMnU2ZFZhMUZBaUtQZEFQNjJiZHQySUNFaDRUeEpGNVZjYmxsV2UwbnRKY2tZODdZVHRRR2haTWVPSFljU0VoS2FTN3EwNVBJVHdhdWRSRnVwaVJoU2lISWxKeWNuRzJOK0RMYmVHUFB6bGkxYlZsVm5UVUNvbzkwQVpSbGpQaXR2dldWWkgxWlhMVUNJKzZpOGxiU1Ztb2ZBaFlvWVNlK1dzMzdaaVcwQS9BL3RCaWpGc3F4L2xMTTZKenM3TzdIYWlnRkNtR1ZaaTh0WlRWdXBnUWhjcUl4UHlsbTNxTnFxQUdvVzJnMVFRbkp5Y3BJeDVyK0IxaGxqUGt0TFN5dW83cHFBVUpTVWxMVFZHTE1yMERyYVNzMUU0RUtGVWxKU3ZqSEdaSlplYm96SlNrbEo0U3dMRUFEdEJpakxzcXpQZzZ3cTc0dytFSTZDdFFuYVNnMUU0RUpsZUN6TFdoaGdlYUtrb3VvdUJxZ2hhRGRBS1I2UHA4eXdRbVBNc1lpSWlHQkJEQWhMUVlZVjV0RldhaVlDRnlyRkdQTnhnR1h2T1ZFTFVGUFFiZ0IvcWFtcEcwcFBLR05aMXBLa3BLUThwMm9DUWxGeWNuS1NwRDJsRmkranJkUk1CQzVVU2twS3lucGpURmFKUmRtRmhZV2NaUUhLUWJzQnlySXM2NHVTanowZUR6T3VBUUVZWS94bUsvUjRQT1hPWG9qUVJlQkNaYmtsbFR3enYzemJ0bTB1cDRvQmFnamFEVkJLVVZGUnlhRzIrWVdGaFNzZEt3WUliYjZURWNhWWd0emMzS1ZPRm9PVFIrQkNWZmpPckJoak9DTUpWQTd0QmloaDgrYk5xeVVkT3ZGdzZiWnQyM0lkTEFjSVdTa3BLVjlMK2tXU0xNdGFucGFXbHUxd1NUaEpCQzVVV2s1T3pqcEoyY2FZWTRjUEh5NXpiUXFBc21nM1FCbkdHUE9wSkJVVkZYRVNBZ2pPZUsvN05jWXNjYm9ZbkR3Q0Z5b3RMUzJ0d0JqemdhU3Y5dXpaays5MFBVQk5RTHNCeXJJc2E1R2tRc3V5dUVVQ1VBNWp6R0pKaGNlUEh5L3YzbzRJY1FRdVZNbUpDemc1SXdsVUFlMEc4SmVjbkx6Y0dQT1AxTlRVSTA3WEFvU3kxTlRVdGNhWUQzZnMySEdvNHEwUnFpeW5DNmd1Q1FrSkt5VmQ2M1FkTloweFJwWVZOb2VObmJMZGJ2ZVZXN1pzK2M3cFFpcVNrSkN3VHRKVlR0ZFJrOUZ1VGcxalRLN0g0K20rZWZQbUZDZnJvRTJjR3JTTFh5OVUya1F3dEJXRUNxZmJTamoxY0JHMlRnRytIRStadWxGUlViMmRMcUtTK0xMOGxXZzNwNFpsV1hHUmtaRzNPbDJIYUJPbkJPM2kxd3VoTmhFTWJRVWh3ZW0yRXVYVUN6c2xLU25KNlJJUTVzYU5HNmRseTViSjQvSDhXUEhXb1lPMkF5ZE5tVEpGUzVZc2tjZmoyZU4wTFY2MENUZ3BGTnRFTUxRVk9Da1Uya280OVhBQkFBQUFRTFVpY0FFQUFBQ0FUUWhjQUFBQUFHQVRBaGNBQUFBQTJJVEFCUUFBQUFBMklYQUJBQUFBZ0UwSVhBQUFBQUJnRXdJWEFBQUFBTmlFd0FVQUFBQUFOaUZ3QVFBQUFJQk5DRndBQUFBQVlCTUNGd0FBQUFEWWhNQUZBQUFBQURZaGNBRUFBQUNBVFFoY0FBQUFBR0FUQWhmSzJMSmxpd29MQ3lWSmVYbDUrdWFiYnh5dUNEaDFQQjdQS1hzdXQ5dGQ1WDEyNzk2dDZkT25LekV4c2N5Nm9xSWl6WjQ5V3pObXpEZ1Y1UUdWNG5hN05XL2VQS1ducDB1U2NuSnk5UGJiYjJ2cTFLbCsyNjFjdVZMNzl1Mnp0WTRmZnZoQlAvendneVFwSXlOREdSa1p5c3ZMSzNlLzlQUjBmZjc1NTlxeFk0ZHR0UUdCR0dQMDNYZmZhZXZXcmNyS3lxcnkvaTZYUzBsSlNVcEtTcXJVZDlPV0xWdVVtNXQ3TXFYQ1lWRk9GNERxOTk1NzcrbTk5OTRMdU83NjY2L1gzLy8rZDAyZlBsMGVqMGN2dnZpaWZ2bmxGNzM4OHN1Njhzb3JmZHYxNzk5ZkxwZXIwcS81MFVjZi9lcTZnVi9yeXkrLzFLeFpzL1RVVTArcGE5ZXVldUdGRnlvVm1zYU9IU3VYeTZXZmZ2cEpPM2Z1VkdwcXF2NzFyMy9wcHB0dTB1ZWZmMTd1dnErKytxck9QdnRzU2NWaDc1bG5ubEZxYXFxeXNyTDhmcngyN2RwVk8zYnMwUHo1OHhVUkVhRzZkZXY2MXQxMjIyMnFWNjlld09mLzR4Ly9xT1BIajVkYkErMFA1WG50dGRjMGYvNThMVm15Uk8rODg0NE9IanlvT1hQbXFLaW9TTjI3ZDFmWHJsMjFhOWN1alIwN1ZoNlBSMzM2OU5GVFR6MGxTVHAwNkZDVlg2OU9uVHFLaVltUkpQMi8vL2YvSkVtdnYvNjYzRzYzK3ZYckowbEtTa3JTK1BIanRYbnpadDErKyswYU5XcFUwT2RidFdxVlhudnROWFhxMUVsWFgzMjFKS2xidDI2YVAzOSt3TzBiTldxa2h4NTZxTXAxQTZVdFhyeFl6ejMzbkNScDFLaFJ1djMyMjZ1MC84OC8vNnpCZ3dkTGtqWnUzT2hyRjRHODhjWWJldjMxMXhVZkg2ODVjK1lvSmlaRysvZnYxNEFCQTRMdXMzejVja25GSi9NdXYvenlLdFhtbFpTVWRGTDd3UitCS3d3ZE9YSkVlL2Z1RGJqdWlpdXUwTi8vL25lTkh6L2U5eVB1dXV1dVU4dVdMVlZZV0tqbzZHaEowdDY5ZTZzVXVJQlFzRzdkT2gwNGNFQmp4NDdWb2tXTHRHVEpra29keDBPSERsWDM3dDNMTEYrL2ZuM1F0dVRsN1MzMmVEeDYrdW1ubFpxYUtxazQvSlYwOU9oUmZmYlpaNzV0WDN2dE5kKzY2NjY3VHNlT0hkTWYvdkNITXM5ZnUzYnRDZ01YVUo1Qmd3WnAxYXBWMnJ0M3IrYk9uYXNSSTBhb1g3OStldi85OTdWczJUSjE2dFJKRXlaTWtOdnRWbVJrcEs2Ly9ucEp4V2ZuZS9ic1dlWFhtelp0bXE2OTlscEowazgvL1NTcGJHK3h4K05SV2xxYUpPbjc3Ny9YazA4K1dhYm10bTNiK2kxTFRVM1Z0bTNiSkVuTm1qWFR4eDkvSFBEMVc3ZHVUZURDcjVhZW5xNlhYbnJKOTNqMjdObTYvUExMZGU2NTUxYjZPUW9LQ254L1IwV1YvNU84UzVjdSt0dmYvcWFrcENSTm5EaFJ6ejc3ckk0ZE8xYmxuclZGaXhZcE9qcGEvZnIxVS9QbXpUVnIxaXhKOG51Y241K3ZQLzd4ajFWNlhwU1B3QldHcnJqaUNuazhIajM0NElNNmR1eVkvdlNuUDJuZnZuMzZ2Ly83UDNYbzBFSHg4ZkZLU1VtUkpJMGZQMTRYWG5paEhubmtFYlZ2MzE1VHBreVJWSHdtcGlJLy9QQ0Ricjc1Wmx2ZkMxQVZvMGFOMHFaTm0zVG8wQ0hOblR2WHQ5eDdCcTlqeDQ1K2o3dDI3U3FYeTZVenp6eFREUnMyVkd4c3JHKzQwNXR2dnFrMmJkcW9hOWV1a29xSFc5V3ZYOS8zbkZkZmZiWGYwSS9FeEVUOTg1Ly9WSk1tVGZUODg4L3JnUWNlVVBmdTNUVjE2bFJsWkdSbzd0eTVPbnIwcUZxMmJLbisvZnRyMnJScEdqTm1qUHIyN1N1cCtJZHBURXlNM0c2M1BCNlBvcUtpRkJIeHYxSGhnZDdEVlZkZFJSaER1YnpoS1Q4L1g1TDArZWVmS3pFeFVXNjNXNVpsYWNPR0RlclpzNmV5czdNbFNaWmwrWHEzdkNjSXFxcmtjUnRNZW5xNmpoMDdKa242N3J2dnlxeS8rZWFidFdIREJrbnl0Y21ycjc3YTd6dm5tV2VlMFl3Wk0vVEtLNi9vZ2dzdTBNc3Z2NndGQ3hib2Q3LzczVW5WRFhobFpXVnAyTEJoeXMvUFY4dVdMUlVWRmFYMDlIUU5IVHBVYjc3NXBzNDY2NnhLUFU5T1RvNGs2Y3d6ejZ5d1hiUnIxMDZQUFBLSVpzNmNxYU5IaitydzRjTytFd3kxYTlmV3YvNzFMMGxTWm1hbWV2ZnVMYW40cEVoNXZXYW9QZ1N1TVBUeXl5OHJOVFZWMjdkdlYzWjJ0dmJ0MjZkTEw3MVU0OGFOa3lROThjUVRHakJnZ0R3ZWo5NTc3ejN0M3IxYlJVVkZ1dUdHRytUeGVCUVJFYUV2dnZoQ2YvdmIzOHA5blpPNXZnV3dVNTA2ZFRScTFDZ2RPWEpFTjk5OHMyODRvRGVrZUpWK0xCWDNTRm1XNVZ2WHZuMzdLcjEyejU0OXRXTEZDZzBaTWtRdFc3WlVodzRkOU5OUFAyblZxbFVhT1hLa2Z2LzczMnZNbURGcTI3YXRHalpzcU5kZmYxMlJrWkcrL1pzMmJhcU5HemRxNHNTSit2VFRUelY5K25SMTY5Wk5WMTExbFNScDRzU0pmcTgzY2VKRWVxRlJvZEpueDczQkt0aDZ0OXZ0V3hZVEUrTUwraTZYUzRtSmlicnh4aHRsV1ZiQTErclNwWXNLQ3d2OWp1dGcxcTlmTDBtNisrNjcxYUpGQzNrOEhqVnUzTmkzdmwyN2RyNnc2TFZ5NVVxdFhMblM5M2pDaEFrNmRPaVFSb3dZb2Y3OSsrdmRkOTlWczJiTjlPQ0REMWI0K2tBd0J3OGUxQ09QUEtLTWpBeEZSa1pxMHFSSmlvaUkwSDMzM2FjZmYveFI5OTkvditiTW1hTm16WnBWK0Z5Wm1abVNpdHRQeVZGRXdkeDk5OTFxMjdhdE9uWHFwTnpjWE0yYk4wK1MvL2RSeWVmbzBhT0hhdFdxNWRmYjI3OS9mOS9mR1JrWnZtRzhnUjdqMUNGd2hhSFpzMmZyeVNlZjlIMmhTY1hqaUV0MkgwZEZSY25sY21uWHJsMlNpbis4M1hUVFRiNzEyZG5aRlE2bEFrSkpVVkdSaW9xSzFLMWJOMG55KzlFM2NPQkFTZkpkOCtGOS9QYmJiOHZqOFNnN08xdjMzSE9QMy9QMTZkTkhiZHEwOFQzdTBhTkh1YTkvNE1BQnJWcTFTcXRXcmZKYlBuTGtTRWtLdUc3eTVNbWFQSG15RWhNVDFiQmh3M0tmLzlOUFB5MzNNVkNleFlzWFYyb28xSjQ5ZXdMK0lIdmhoUmUwWk1rU2ZmSEZGNW84ZVhMQTQ5VTdLVUJGUTZja2FkbXlaWXFMaTlOTk45MmtKNTU0UXRuWjJabzRjYUt1dWVZYTN6Yi8rTWMvdEdyVktsMTY2YVdhTkdtU3NyS3lOSGJzV0NVbUp1ckJCeDlVaHc0ZHRHSERCcTFZc1VMVHBrMVRSRVNFbm5ubUdjWEZ4Vlg0K2tBZy8vblBmL1RFRTA5by8vNzlrb3BIVFhqRHpvZ1JJL1Q4ODg5cjc5NjlHakJnZ0taTW1WSmhiK3FlUFhza0ZRODkzN1ZybDlxMWF4ZHd1OXpjWE4vd3cvUE9PMCtTOU1FSEh5Z2pJME9XWmVuZWUrLzFiWHZXV1dmcHV1dXUwNnBWcTVTWGw2ZW1UWnRxMWFwVkdqTm1USm5uM2JwMXErKzdJdEI2bkRvRXJqQlRXRmlvcFV1WDZ2dnZ2NWRVZkpadzkrN2R2ck1zSmQxKysrMTYvLzMzSlVrelpzeFFibTZ1YnIzMVZzWEV4T2lPTys3UUhYZmNVZTVyTWFRUW9lU3ZmLzJyM25qakRkL2praGNDZTRkMUJIdnM4WGowNDQ4LytpMzc4Y2NmVmI5K2ZiVnMyYkxjMXcxMHhyS3laeEFYTDE1Y3FlMGtoaFRpNUhqRFIwUkVSSmtlbzlJdXV1Z2lqUnc1TW1CZ2FkeTRzU3pMMHRkZmY2MysvZnZyNmFlZlZwY3VYZnkyOFFhdWlzN2lTOFhmSC9mY2M0OHlNek4xK1BCaEhUdDJURTgrK2FRR0RoeW9SeDk5VkJFUkVZcUtpdEpiYjcybGV2WHE2WXd6enBBa3JWNjlXdi8rOTc5MTRNQUJHV09Va1pIaDkvb1BQZlNRdW5idHF2dnV1eS9vajFzZ2tNV0xGMnZHakJtKzRiZVBQZmFZdW5YcnB0bXpaMHVTN3J6elR1WGw1V25XckZuS3lzclNvNDgrcW43OSt1blJSeC8xbXdTcHBDMWJ0dmorM3JCaFE5QmpjdHEwYVg0bjBaS1NralJnd0FCOTk5MTNhdGV1blRwMzd1eTMvZFNwVTJXTWtUSEcxN1lydXRiTE8vbEhhYmZlZW11NSs2RnlDRnhoWnRteVpYcmhoUmNrU1IwNmRORE1tVE5WcDA2ZG9OdGZkdGxsbWpwMXFvNGVQYXAzM25sSGhZV0Z2Z3NzcTZMMHRURkFLQ2tkYkVvL3JsKy92cEtTa2pSdjNqeTk4c29ya3FwK0xQL21ONy9SM0xsejlZOS8vS1BTRjFWZmM4MDF1dXV1dTFTM2JsM2w1T1Q0bmQxLy9QSEgvWVpZQVNkanpabzF2cjhyK2tGMjlPaFJuWFBPT1NLYlVuUUFBQ0FBU1VSQlZINzdlQTBlUEZqbm4zKyt4bzhmcjZ5c0xBMFpNa1J2dnZtbUxybmtFa255L2ZpVEtoZTRaczZjcWJadDJ5bzJObFp2dmZXV2hnNGRxb3lNREgzNTVaY2FPSENnb3FLaU5IVG9VTGxjTHQxNjY2MWF1blNwSk9uUGYvNnpZbU5qZlQzVG1abVp1dWVlZTlTbVRSdE5uRGhSK2ZuNVdyMTZ0UjU5OU5GS2YwYkE2NisvN3J1TUlpb3FTbVBHak5ITk45K3M3Ny8vM2pjeW9tZlBuaG93WUlBYU5XcWtLVk9tcUtDZ1FCOSsrS0hxMXEwYjhIZzdkdXlZa3BPVGZZOFRFeFAxd0FNUFZMcW1RNGNPYWRPbVRmcjN2Lyt0dDk1NksraDJhOWFzMGZMbHk1V2JtMXRtRkVWcWFxcHZ1T0drU1pQSzdCdG9vaWFjSEFKWG1Mbnh4aHUxWU1FQ3hjYkdhdlBtelg0LzRNcHoxVlZYcVVlUEhvcUlpRkRMbGkyVmw1ZW4vUHg4dnd0RHZVTU1temR2N2pka0pDOHZUN0d4c2FmMGZRQlY5Y2dqaitpdXUrN3lHL3BYZXZLWDhrNE1HR1A4empBZVAzNWN0V3ZYRG5pOVYybEpTVW1LaVlsUng0NGROWGp3WUsxZXZiclNkYi80NG91U2ltZXppb3VMVTM1K3Z0eHV0MnJYcnEyNHVEaGZiMXhscmtNRHlsUDZ1TS9JeU5ESWtTTzFZOGNPTldyVVNNT0hEeTkzLzJ1dnZWWm5uMzIySG4vOGNYWHAwa1dYWEhLSjh2THk5TlZYWCttM3YvMnRiN3VTZ2F2a2EzcUhWMGxTcDA2ZGZIK2ZkOTU1ZXV1dHR6UjgrSEFOSHo3Y2Q1S3dSNDhlK3VxcnI5U3RXemRkZDkxMXZ1MEhEeDZzL1B4OC9menp6eG8wYUpEdnhNU1VLVk44czhxMWF0V3FzaDhMb1A3OSsrdWpqejVTVEV5TW5uMzIyWEt2NGUzZHU3Y3V2dmhpVFpvMFNRVUZCYjVwMzB0YnVuU3BiMUlMWTR4Mjc5NnRyNy8rdWt6UHNGUThnZGtERHp5Z1BuMzYrSlo1UEo0SzcxRlgwc0dEQndPR0tpOENsNzBJWEdFbUlpSkNmLzNyWDdWMzcxNE5HalJJc2JHeGF0U29VY0J0alRHKyt3VE5uRGxUeGhoWmxxVWJicmhCQXdjTzFKNDllL1RJSTQvNHZ1aThQL0RHamgzcit3ZmpxNisrMGwvKzhoZU5IajI2MHVFT3FDNmxKNW9JdGp3cUtrcS8vLzN2L2E1YnZQbm1telY3OW15L0lZWEJUam9FTW1YS2xLQXpXYm5kYmozMjJHTit5K0xpNHJSbXpScmZwQm5QUGZlY3VuWHJWdVkrWE40YUtocnFDSlRuKysrLzE4TVBQNnpjM0Z4MTdOaFJ6ei8vZktWbVhtdmJ0cTNtenAycjc3NzdUcU5HamRLNmRldFVVRkRnZDMySWQvaWZWRHgwOEw3Nzd2TTk5cjVHc09HTmp6MzJtTy9lUWtPSER0WHZmdmM3M1hYWFhaVitYNjFidDlZNzc3eFQ2ZTBCcVhpVXc2eFpzM1RPT2VkVTZnVHllZWVkcC9uejUrdklrU01CZTNTenNySjhQV1k5ZXZSUVlXR2hWcXhZb1prelorcnl5eTh2TTJOaFZGUlVtZWRwMHFTSm5udnVPVDMzM0hPYU1tV0s3MTZweGhnOS9QREQrdmJiYnl1OHRoalZoOEFWaGhvMGFPRDdVWGJWVlZjRkhiZGJlZ2lUZCthcDZPaG8zWHJyclhydXVlYzBac3dZblhmZWVmcjIyMjk5MjQwZVBWcFRwa3pSK3ZYcjljRUhIOGdZbzg4Kys0ekFoWkFUYkdLSjBzdGpZbUswZmZ0MjFhbFR4OWVqbEplWHB5ZWVlRUlmZi95eEwxeDVUenE4OHNvcmF0R2lSYm12N1oxYSs5ZDY5OTEzL1I1N2ErQm14NmhJUmtaRzBMQlNXRmpvdTBoLysvYnR1dVdXVzhwc1UzSm80ZEdqUjdWMjdWcXRYcjFhR3pkdTlMdS9VSU1HRGRTZ1FRUGY0NUtCcTZpb3FNcjNFZktLaUlqd3RiTXp6enl6M0ducVUxTlQ5ZmpqajBzUzAyVGpwSlNjSktreUxNdnlPKzY5UEI2UEprMmFwQ05IamlnaUlrTDMzbnV2Y25OenRXTEZDdTNhdFV1dnZQS0toZ3daVXU1ejUrVGthTUdDQldyWXNLR3lzN00xWnN3WXpabzFTNWRkZHBsbXpweXBiNy85VnJHeHNSbzJiRmpBL2NzYkVoOXNZaHo4T2dTdU1KZVltS2pFeE1RcTczZkxMYmVvWHIxNm1qZHZub1lORytaM1lYSk9UbzZHRGgwcXFmamVFRTgrK1dUQUwydkFTVXVXTE5GSEgzMmtsaTFiYXZyMDZWcTRjS0hmK2padDJ1amxsMTlXbzBhTmxKdWJxeDQ5ZXVpV1cyN1JCeDk4SUtsNFJxZW9xS2lBczFDVm5Dem1qVGZlMEdXWFhWWm1tM0hqeGxXcXg4RGJzeHhNc0tHREpaY3ZYYnEwVWxNVUk3eDRQQjYvZThVRkUyelkwdjc5Ky9YbGwxOXEzYnAxMnJwMXEyOVNES2s0MUhUdjNsMDMzbmlqcnJqaUNoMCtmTmh2WFNCSlNVbSs0M2JqeG8yK2U5eHQzTGhSKy9mdkwvZEg0TEZqeHppcGg1RG44WGcwZWZKazN5elJ0OTkrdTFxM2JpMUo2dDY5dTlhdVhhdjU4K2VyWWNPRzVmYmMzbnZ2dmZybGwxKzBhdFVxYmRxMFNhdFhyOWJERHorc3pwMDcrNTU3M0xoeGF0cTBhY0Q5R1hKZS9RaGNZYXBXclZwcTJiS2xEaDA2cE9QSGovdU5yNWVrdzRjUEt6czdXNDBiTjFidDJyWDkxdVhrNU9pVFR6N1Jva1dMOU5OUFAwbVNycnZ1T3ExWXNVSlM4ZFNvczJiTlVrRkJnYzQ4ODB5NTNXNXV2b2VRTTJYS0ZNMmRPMWVMRnkvV3dvVUwxYTlmUDk5a0diMTY5ZEt5WmN0MCsrMjM2OEVISDFUZnZuM1Z1WE5uM1hISEhiN0ExYnQzYitYbDVWVTRwTEJXclZvQlgvK1paNTZwVkowYk4yNE0ySFkrL1BCRHZmcnFxMnJTcEluZmF3UWFVbGlaYWJnUmZscTBhQkgwVFBmU3BVczFhZElrTlczYU5HaFA4Sm8xYXpSbnpoemY0NGlJQ0NVa0pLaDM3OTdxMGFPSDMyeUdKZS92RmF4TkFLY3piMC9VMTE5L0xVbTY0SUlML0lhT2p4NDlXcW1wcWNyT3p0YUxMNzZvOVBSMFBmbmtrd0dITVA3M3YvOVZvMGFOZFB6NGNUMzk5Tk82OWRaYmxabVo2UXRiMTF4empYcjI3Qm0wRm5xNHFoL2Z3bUhLZS9iK2pqdnVVRkZSa2Y3MHB6LzV6c3BuWjJlcmYvLyt5czdPVnAwNmRmeUdMQ1VsSmVteHh4N3pUWXZhdm4xN1BmSEVFMnJSb29VdmNIWHIxazN4OGZFYU0yYU05dTdkcStlZmYxNnpaczNTalRmZXFOR2pSMWYvbXdWT0tOa1RlL0hGRit1VlYxN1I1czJiMWJselo0MFlNY0lYdUNaT25LaWNuQnl0WDc5ZTA2Wk4wN3g1OHpSOStuVGYvVSs4WW1Oai9ZYnVWV1ZJNFlRSkU4cnQ0ZklPZi9KS1NrclNDeSs4b04yN2QwdVMvdld2ZjBrcW5rcTQ1QkF0aGhUaVpMbGNMa1ZGUmNteUxPM2N1Vk9TeWx4TFVsTFhybDBWRnhlbjVzMmJxMWV2WHVyVnE1ZHZnb3E4dkR5bHA2ZXJWcTFhaW95TTFDZWZmQ0twZUpoVjZaTjRwMEpWaGhRQzFXM2R1bldhUEhteWIvaHMwNlpOTlhQbVRMOS91NXMwYWFJWFhuaEJRNFlNVVdGaG9UNysrR090WGJ0VzQ4YU4welhYWEtPMHREVGZ0cTFidDliZ3dZTTFiOTQ4ZmZIRkYyVnU3Yk42OVdyOTMvLzluNjY1NWhxMWI5L2ViMUlaaVI0dUp4QzR3c3lHRFJzQ2pnMSsrdW1uOWZUVFQ1ZFpucDZlN2pkanpqZmZmS01tVFpvb1B6OWZqejMybUJvMGFLRHg0OGY3emw1R1JrYXFRWU1HYXQ2OHVSWXRXcVNGQ3hmcTdiZmYxcEVqUjhxZDFRZW9EbkZ4Y1lxTGkxT3ZYcjEwNTUxMzZyYmJibFBYcmwwMWZmcDB2d3VTWTJKaTlOSkxMK25WVjEvVmdnVUw5TUFERHdROGZvTjlhWlcrLzF5Z204cE9uank1eXJXbnBhVXBKaVpHWGJwMDBkVlhYNjEvL3ZPZnV1S0tLd0p1WDdvMmJzbUFpaXhZc0VDdnZ2cXFMTXZ5VGVGZTNsRFVtSmdZTFZteUpPQ0pBNWZMcFR2dXVNUDNQRjZYWG5xcHI2MlZON09tZHpoaDZiKzkydzBjT05EdnU0d2hoUWhsZGV2VzFkR2pSeVVWaDZYWnMyZXJTWk1tWmJicjNMbXpacytlclpFalJ5bzdPMXN4TVRIcTBLR0RKT25DQ3k5VTNicDFkZEZGRjZsdjM3NGFQWHEwcjMxWmxxVWVQWHJvcHB0dTBsdHZ2YVdrcENRZFBIaFFIMzc0b2JadjM2NEpFeWFjVk4wZE8zWlV2Mzc5TkhiczJKTjg1L0FpY0lXWjJOallYelY3V1ZSVWxGNTg4VVUxYmRwVXRXclZVbFpXbG43NDRRZEp4VisrRHp6d2dLLzdPeVltUmdNR0ROQmRkOTJsZi8vNzMyVytOSUhxMXJKbFM3M3p6anUrM3FlcFU2ZnFtbXV1Q1hnV1B6SXlVa09HRE5FdHQ5eFNac2h0eWVlcmpFQ3pWRDMwMEVOQmI0WXB5WGUvUEsvV3JWdnJtV2VlVWZmdTNYMXRiT3ZXclRweTVFaWxhZ0FxNHAySzNYdmRZS3RXcllKZWRPOFZySmUyZnYzNmF0V3FsWGJ2M3EzbzZHakZ4Y1hwNG9zdjFxaFJvM3piL0pwaDVxV0h5WjV4eGhsK015R1d0bWZQSHQvOWtvRHExcUZEQjk5MVZ5TkdqQ2kzbDdkejU4NWF0R2lSWnN5WW9ULzk2VSsraVRjYU5XcWtsMTU2U1czYnRsVk1USXcyYjk2czVjdVg2L2UvLzcxdXUrMDJuWC8rK1pLa0s2KzhVanQyN05EU3BVdTFidDA2UGZiWVk5cTFhOWRKMTM3QkJSZWM5TDc0SHdKWG1MbnNzc3QrOVZDamtzT3F6anJyTEsxWXNVSm5uSEdHYXRldUhmRGkvdWpvYU1JV1FrYkpvWDdYWG51dDM3bzMzbmlqelBhbHc5YkREei9zKy90azJwTDNKcFBObWpWVFpHUmswTzI4UFZmZXNCWVZGYVZldlhyNWJUTisvUGdxdno0UVRJY09IYlJwMHlaSnhXZk15eHRPV0JtTEZpMHE5emxLM3dmdlpOU3ZYMTlEaGd4UlRFeE11ZmNNT25EZ2dPclVxYVA2OWV2LzZ0Y0V2TnEyYlZ2cDBRTVBQZlJRdVJNZ2xkU2tTUk5OblRxMXpQS1NFekFOR3paTXc0Y1BEL2ljYmRxMFVaczJiVFJpeEFoSi92ZTFnek1JWFBqVkFrMTdDdFJFZ1dZVExPMysrKy8vVmE5UjBiVmRWZDBPT0pYS093bFFWYjgyc0ZWR25UcDFOSERnd0FxM08vdnNzeXUxSFdDWHlvYXR5bUl5cEpyRi9uOE5BUUFBQUNCTUViZ0FBQUFBd0NZRUxnQUFBQUN3Q1lFTEFBQUFBR3hDNEFJQUFBQUFteEM0QUFBQUFNQW1CQzRBQUFBQXNBbUJDd0FBQUFCc1F1QUNBQUFBQUpzUXVBQUFBQURBSmdRdUFBQUFBTEFKZ1FzQUFBQUFiRUxnQWdBQUFBQ2JFTGdBQUFBQXdDWUVMZ0FBQUFDd1NaVFRCVlMzM3IxN08xMEN3bHhtWnFiVEpad1UyZzZjRklydGhqWUJKNFZpbXdpR3RnSW5oVUpiQ1p2QVpZeEpzeXpyL0ZENDBBRkpSY2FZZlU0WFVSbkdtRDJXWloxTDIwRUlLTElzNjc5T0YwR2JRQWdKaVRZUkRHMEZJY1RSdGhJMmdTc25KK2VTV3JWcU5YYTZqcG91SmlabW55UVpZeVlXRmhhKzZYUTlOWlhiN2M3YnNXUEhJYWZycUl6RGh3OWZIQmNYMThqcE9tb3liN3Z4ZUR5UHV0M3VwVTdYVTFPNVhLN2p1M2J0T3VoMEhiU0pYOC9iSmdvS0NpNjNMT3VBMC9YVVZLSFNKb0tocmZ4NjBkSFIreXpMa3N2bHVsTFNEMDdYVTFNNTNWWXNwMTRZTlZOQ1FvS1JKR1BNMEpTVWxGbE8xd1BVQk41Mkk2bC9jbkx5ZTQ0V0E0UUFiNXNvS2lyNjdlYk5tek9jcmdjSVZmSHg4Y2F5TExuZDdsWmJ0bXdKMmQ1TWxJOUpNd0FBQUFEQUpnUXVBQUFBQUxBSmdRc0FBQUFBYkVMZ0FnQUFBQUNiRUxnQUFBQUF3Q1lFTGdBQUFBQ3dDWUVMQUFBQUFHeEM0QUlBQUFBQW14QzRBQUFBQU1BbUJDNEFBQUFBc0FtQkN3QUFBQUJzUXVBQ0FBQUFBSnNRdUFBQUFBREFKZ1F1QUFBQUFMQUpnUXNBQUFBQWJFTGdBZ0FBQUFDYkVMZ0FBQUFBd0NZRUxnQUFBQUN3Q1lFTEFBQUFBR3hDNEFJQUFBQUFteEM0QUFBQUFNQW1CQzRBQUFBQXNBbUJDd0FBQUFCc1F1QUNBQUFBQUpzUXVBQUFBQURBSmdRdUFBQUFBTEFKZ1FzQUFBQUFiRUxnQWdBQUFBQ2JFTGdBQUFBQXdDWUVMZ0FBQUFDd0NZRUxBQUFBQUd4QzRBSUFBQUFBbXhDNEFBQUFBTUFtQkM0QUFBQUFzQW1CQ3dBQUFBQnNRdUFDQUFBQUFKc1F1QUFBQUFEQUpnUXVBQUFBQUxBSmdRc0FBQUFBYkVMZ0FnQUFBQUNiRUxnQUFBQUF3Q1lFTGdBQUFBQ3dDWUVMQUFBQUFHeEM0QUlBQUFBQW14QzRBQUFBQU1BbUJDNEFBQUFBc0FtQkN3QUFBQUJzUXVBQ0FBQUFBSnRZVGhkUUU4VEh4OCsyTE9zZXArc0lFZlZPL085eFNTNG5DM0hBVVkvSDB5RTFOZldJMDRXRUl0cEp1Ynp0Sms5U29aT0ZoQUpqVEpIYjdiNXk2OWF0TzV5dXhVbng4ZkYvdHl6clZxZnJjSWkzVGVSSThqaFpTQ2d5eHVTNVhLNkViZHUySFhDNmxuQ1hrSkR3Z3FUQlRyMitNYWFlWlZsU3pXb3JtNU9UazYrUlpKd3VKRlJFT1YxQURmR29DS2VTSkdPTVRqVDgyaWYrQ3lmMUxNdDZTdEp3cHdzSlViU1Rpc1U2WFVBb3NDeExrWkdSTjBnSzY4QWw2VDdSWnVvNFhVQW9zaXlyWGt4TXpPMlNaamxkUzdnenhneTNUdnp3Y1VLSmw2NUpiYVY3Zkh4OHg1U1VsSDg3WFVpb0lIQlZncmVoWldkbjE2dG8yOU5kM2JwMWp4cGpkUFRvMGZvUkVSRmhjK2FpYnQyNmIwcnFLNGwvUElLZ25RVG5iVGM1T1RsaC85blVxVk5ucW1WWkQxbVdGVGIvZmdRVHptMkdOaEZjaWUrYm41MnVCYzYzMDRpSWlKakN3c0xJeU1qSTQwNjhmbFhWclZ0M2k2U1dSVVZGaDV5dUpaUVF1S29nTFMwdDIra2FuSmFRa0NETHNyUjc5KzZqVHRkU25SSVNFbHlTeEkvRWl0Rk95dksyR3o0YktUNCtQdHlHSWxjb0hJOEwya1J3OGZIeExzdXkrTDRKTVJ5cmxSTWZIKzl4c0VNd1pERnBCZ0FBQUFEWWhNQUZBQUFBQURZaGNBRUFBQUNBVFFoY0FBQUFBR0FUQWhjQUFBQUEySVRBQlFBQUFBQTJJWEFCQUFBQWdFMElYQUFBQUFCZ0V3SVhBQUFBQU5pRXdBVUFBQUFBTmlGd0FRQUFBSUJOQ0Z3QUFBQUFZQk1DRndBQUFBRFloTUFGQUFBQUFEWWhjQUVBQUFDQVRRaGNBQUFBQUdBVEFoY0FBQUFBMklUQUJRQUFBQUEySVhBQkFBQUFnRTBJWEFBQUFBQmdFd0lYQUFBQUFOaUV3QVVBQUFBQU5pRndBUUFBQUlCTkNGd0FBQUFBWUJNQ0Z3QUFBQURZaE1BRkFBQUFBRFloY0FFQUFBQ0FUUWhjQUFBQUFHQVRBaGNBQUFBQTJJVEFCUUFBQUFBMklYQUJBQUFBZ0UwSVhBQUFBQUJnRXdJWEFBQUFBTmlFd0FVQUFBQUFOaUZ3QVFBQUFJQk5MS2NMQ0VVZE9uVG9HUkVSY1pmM3NXVlpBeVRKR1BOV2ljMjJwS1NrektqMjRxclpaWmRkMXNleXJGdThqd045RnBabHJVNU9UcDd2UUhtMmFkKysvWG1Sa1pFVFN5enFibG5XZVpMV0dtUCtLMG1XWmYyU25Kdzh3cGtLblZlWlkwTmgwazVLQzlkMkUwaVRKazNPYk5hczJTdmV4NVpsWFM3cFltUE1Ka25idmN0ZEx0ZmdiZHUydVp5b3NicUU4M0VSenUrOUl1M2F0VHNuSmlabWNvbEYzUzNMT3M4WXMxYlNmMDhzeTB0SlNYbkVnZkxDVG1WK0ExcVdsWkdjbkR6T2lmcENUVUpDUWw5anpFM2V4NVpsOVpWVVI5Skh4cGljRTh2K25aeWNQTWVwR2tOQmxOTUZoS2dqM2daV1VzbGx4cGhCMVZ1U015ekxxdkN6OEhnOEgxZHZWZllyS2lyS2lJeU03R05aVnYxU3E3cGJsdFZka293eEN4d29MV1JVNXRnSWwzWlNXcmkybTBBeU16T1BOV3ZXckxObFdXMUxMajhSdkM2WEpHUE1odE05YkVuaGZWeUU4M3V2eUxadDIzNklqNC92WlZsV2s1TExUM3pYZUw5dlBuU2t1UEJVbVdNMWJFKzJsdVoydTdkRlJVVXREckNxcjJVVjkrdDRQSjcxMVZ0VjZHRklZUUNiTjI5T2xuU3duRTJPNWVUa3ZGdGQ5VGdwSlNWbGd6RW1xNXhOamhZV0ZuNWViUVZWazIzYnRya3N5M3EvdkcyTU1lOVZWejJoS0NVbFpZTm9Kd0dGYTdzSnhyS3N4QW8yK2FoYUNuRllPQjhYNGZ6ZUs4RllsclcyZ20zQ29vMkVnczJiTnljYlkzNE90dDRZVTNEdzRNRlhncTBQTjF1MmJOa3BhWGQ1MnhoandyVnQreEM0QW5OTGVqUFlTbU5NYWxwYVdrRTExdU9rUXN1eUZnVmJhWXhaY1JxZm1WNFNiSVV4SnF0Ky9mcGZWbWN4SWFoUXRKTmd3cm5kbEdHTStWc0ZtNFRMMmZ0d1BpN0MrYjFYeU9QeHZGWE82bnlYeTdXMDJvcUJXMUxRUUdWWjFnOC8vdmpqOFdxc0orUVpZMWFYczI3OTVzMmJNNnF4bkpCRTRBckM0L0Y4RW14ZGVWOGFwNk1LaG5tY3RqK1Vzckt5Vmh0amNvT3NYcjU2OVdwM3RSWVVnbWdud1lWcnV3a2tKU1hsZTJQTWZ3S3RNOFpzU0VsSjJWdmROVGtsbkkrTGNIN3ZGVWxOVFYwbTZWQ1ExWjlzMjdZdDJIY1JiT0R4ZU1vTHVPOVVXeUUxaERGbWRqbnJGbFpuTGFHS3dCVkVZV0hodDhhWUl3Rlc1YnZkN3FCbjlVOUh1Ym01YXlWbGwxNXVqRG4yeXkrL0JQM0JYZFB0MmJNblgwR0djVlEwM0RCYzBFNkNDOWQyVTQ0VmdSWmFsdldQNmk3RVNlRjhYSVR6ZTYrRUlrbnJBcTB3eG54UXpiV0V2YWlvcU8rTU1ZZExMemZHRkJ3N2RpenNKb0txU0dwcWFxcWtmVUZXZjFhZHRZUXFBbGNRSjY3aEtmTkR3Qml6WmN1V0xjZWNxTWtwYVdscEJjYVlNc1ByTE10YWZicDNxd2Q2MzVKeXNyS3l3bjQ4c2tRN0tVODR0NXRBakRFQkE3aGxXY3VxdXhZbmhmTnhFYzd2dlRLS2lvb0M5UVFVR21OV1Zuc3hZUzRwS2FuUXNxdzNBcXhLMjdselowNjFGMVFER0dNMkJGaWNrcHFhdXFlNmF3bEZCSzV5dU4zdVFMT3VCTDJ1NTNSbVdWYVp6OElZYzlwZnhIdjgrUEdWeGhpLzY1Q01NVitkNlAyQ2FDZmxDZGQyRTBocWF1cTNLblVHMUJpVG1wU1VsTzVRU1k0SjUrTWluTjk3UmR4dTk4Y3Eyd080TERVMU5kQW9BdGpNN1hZSEd1YktkMXNRSG8rbnpIVnZIbzhuckVZd2xJZkFWWTZzckt5Tmt2SktMQ3AwdTkxL2Rhb2VKN25kN3E4aytjNUFHbU1LY25KeVR2c3g5eWZPWkgxYWNwbGxXYWY5KzY0SzJrbHc0ZHB1eXZGVnlRZkdtTENjeFRLY2o0dHdmdThWMmJadG04c1lVM3I2N0xDZURkZEoyZG5abXlXVkhLbmhkcmxjTHpsVlQ2amJ2SG56djFUcXBGcFJVZEduUVRZUE93U3Vjdno0NDQvSGpURWxML3ovYnV2V3JXWEc5SWFETFZ1MkhEUEdsQnhqdnpZdExhM01XUHpUa1dWWkpjZlA1N25kYnM1d2xVQTdDUzZjMjAwZ3BZY1ZSa1JFaE9YWS9uQStMc0w1dlZlUzc5OVNZNHduTnpjMzNHZkRkY3llUFh2eVMvMmJsYlp0MjdieWJtMFE5b3d4cTBvODNMSjE2OVlkamhVVFlnaGNGU2cxT2NJL0hTc2tCSlFNSGhFUkVXRVRPZ29MQzMzM0VETEdyQTczYTVNQ29aMEVGNjd0SnBDVWxKUzErdDhaME8zSnljbmJuYXpIU2VGOFhJVHplNi9JTDcvODhvRk9qQml3TEd2RnJsMjd5cnZYSVd4VzhtU2lNU1lzVHhCVjBUenZIeDZQWjE1NUc0WWJBbGNGQ2dvSzFwKzRoc2Z0ZHJ0ZmRib2VKMlZuWjY4d3hyZ2tGZWJuNTRmTk1JZXRXN2NlOXQ1andySXNKc3NJZ0hZU1hMaTJtMkNNTVYrYytETXNoeE42aGZOeEVjN3Z2U0luUmd5c2xpUmpESitOd3lJakkxTk9mTGNWdVZ5dTZVN1hFK3BTVWxMV2VtOGFIUkVSc2FxaTdjTUpnYXNDSis1OXNWaFMwcFl0VzRMZWVUd2NwS1dsWlZ1Vzlaa3habjBZZHF2UE04WVVaR2RuTDNDNmtGQkVPd2t1ek50TklONloyTUw2UnE3aGZGeUU4M3V2RE11eUZrb3lMcGVMRTN3T1MwcEt5bFB4ZmJkMmI5dTI3WURUOWRRUUt5VHRURTVPM3VKMElhRWt5dWtDYW9qM1BCNVB2Tk5GaEFLUHgvT2haVmxuTzExSGRTc3NMRXlNam81ZXg3VUc1YUtkQkJHdTdTYVFsSlNVZGZIeDhadFNVbEsyT2wyTDA4TDV1QWpuOTE2UmdvS0NqMk5pWWxieUF6ODBlRHllZHlNaUl0eE8xMUdEdkdPTUlXeVZZamxkd0s4Ukh4Ly9pV1ZaTnpsZHg2bGtqRm1la3BMU3M2cjdWZGRuWVl5UkpGbVcvWWRPWlQ2TDZqd0dqREVoODc2cmduWVNYTGkybTBBNFR2NG5uSStMY0g3dkZlSDdKdlRFeDhlbldKWjFtZE4xbkVJN2twT1RMN2JqaWZtc25GV2poeFNlYmo4T0pNbXlyT3NsUlo3RWZ0WHlXVmlXVlMxZkFpZGVxOExQb2pxUGdWQjYzMVY4UHRwSjhPY0p5M1lUWkQrT2svL3RGN2JIUlRpLzkwbzhEOTgzSWVZMEN4Q1MxS1pqeDQ3UmRqd3huNVd6VG9zaGhVbEpTVTZYY0VwMDd0eFpIby9uVnoxSHVINFc0ZnErcTRMUEtEZyttLy9ocy9pZmNQNHN3dm05VjRUUEp2U2NEditmL081M3Y1UGJiZi9JUlQ0clo5VG9IaTRBQUFBQUNHVUVMZ0FBQUFDd0NZRUxBQUFBQUd4QzRBSUF3RVp1dDF2ejVzMVRlbnE2SkNrbkowZHZ2LzIycGs2ZDZyZmR5cFVydFcvZlBpZEtCQURZaU1BRkFJQ05YbnZ0TmIzeXlpdDYvUEhIZGZUb1VmMzg4OCthTTJlTzNuLy9mVzNjdUZHU3RHdlhMbzBkTzFiOSt2WFRsQ2xUSEs0WUFIQXFFYmdBQUxEUm9FR0QxTEpsUyszZnYxOXo1ODVWNjlhdDFhOWZQMG5Tc21YTFZGaFlxQWtUSnNqdGRzdXlMRjEvL2ZVT1Z3d0FPSlZPaTJuaEFRQUlSZDd3bEorZkwwbjYvUFBQbFppWTZBdFhHelpzVU0rZVBaV2RuUzJwK1A1TFR6MzFsQ1JwK2ZMbHpoUU5BRGlsQ0Z3QUFOZ2tLeXZMNzdFM1dBVmI3M2E3eXl3REFOUnNCQzRBQUd5MmVQRmluWHZ1dVJWdXQyZlBIdDl3UXdEQTZZSEFCUUNBVGVMaTRpUkpFUkVSRlY2YmRkRkZGMm5reUpHK2ZRQUFwd2NDRndBQU5sbXpabzN2NzRxR0NoNDllbFRubkhPTzN6NEFnSnFQd0FVQVFEVklTa3J5ZTV5UmthR1JJMGRxeDQ0ZGF0U29rWVlQSCs1UVpRQUFPeEc0QUFDb1p0OS8vNzBlZnZoaDVlYm1xbVBIam5yKytlZDExbGxuT1YwV0FNQUdCQzRBQUd5UWtaR2h1KzY2SytDNndzSkNGUlFVU0pLMmI5K3VXMjY1cGN3MkRDMEVnTk1EZ1FzQUFCdDRQQjdsNXVaV3VGMWVYbDQxVkFNQWNBcUJDd0FBRzdSbzBhTE1kVnRlUzVjdTFhUkprOVMwYVZOOSt1bW4xVndaQUtBNlJUaGRBQUFBNGNEbGNzbmo4Y2dZbzUwN2Qwb3FuaTRlQUhCNm80Y0xBSUJxc0dEQkFyMzY2cXV5TEV2R0dFbFNzMmJOSEs0S0FHQTNBaGNBQU5XZ1U2ZE9raVJqakN6TFVxdFdyVFJzMkRDSHF3SUEySTNBQlFCQU5lalFvWU0yYmRva1NiSXNpK0dFQUJBbUNGd0FBRlNUeU1oSXAwc0FBRlF6VHE4QkFBQUFnRTBJWEFBQUFBQmdFNFlVQWdCUXpYYnUzS21sUzVkS2tvWVBIKzV3TmRWcjgrYk5Ta2xKVVZ4Y25HNjk5VmFueXdHQ01zWm8yN1p0TXNhb2VmUG1PdXVzczV3dUNUVVVQVndBQU5qSTQvRm8wS0JCbWo1OXV2N3puLzlJa3ZiczJhT0ZDeGRxNGNLRkRsZFgvZDUvLzMzTm5qMWJmLzNyWCtYeGVKd3VCd2hxOGVMRkdqQmdnQVlPSEtnVksxWTRYUTVxTUhxNEFBQ3dVVXBLaWxKVFU1V2FtcXBPblRycGdnc3VjTHFrYW5IOTlkY0hYRjVRVUNCSnlzcktVcytlUFdWWmx0LzZlZlBtcVVXTEZyYlhCNVFuUFQxZEw3MzBrdS94N05temRmbmxsK3ZjYzg5MXJpalVXQVF1QUFCczlNOS8vbE9TVkt0V0xaMS8vdm5Lek14VWRuYTJiMzFtWm1hWmZSbzFhbFRqcDQzUHlzcXFjSnZEaHcrWFdWWlVWR1JIT1VDbFpXVmxhZGl3WWNyUHoxZkxsaTBWRlJXbDlQUjBEUjA2VkcrKytTWkRDMUZsQkM0QUFHeHkrUEJoSlNZbVNwTHk4L1BWcDArZk10djA3dDI3ekxLbFM1ZXFXYk5tdHRkWEhSWXZYbHlwWG9HT0hUdmFYd3hRZ1lNSEQrcVJSeDVSUmthR0lpTWpOV25TSkVWRVJPaSsrKzdUanovK3FQdnZ2MTl6NXN3NWJkb25xa2ZOUG4wR0FFQUllL3Z0dCtWeXVad3V3eEh2di8rKzNuLy9mVFZ2M3R5VzdZRlQ3VC8vK1kvdXZmZGVwYWVuUzVKR2pScWw5dTNiNjVKTEx0R0lFU01rU1h2Mzd0V0FBUVAwelRmZk9Ga3FhaGg2dUFBQXNNRytmZnUwYU5FaVNkSnR0OTJtMGFOSCs5WjkrZVdYR2p0MnJDUXBLU25Ka2Zyc2R2dnR0NS9VZnBkZmZybGVlKzIxVTF3TlVMN0ZpeGRyeG93WnlzL1BseVE5OXRoajZ0YXRtMmJQbmkxSnV2UE9PNVdYbDZkWnMyWXBLeXRMano3NnFQcjE2NmRISDMxVWRldldkYkowMUFBRUxnQUFiTEJod3dhNVhDN1ZxbFZMOTk5L3Y5UGxWTHQ2OWVvRlhPN3hlSlNUa3hOMG03aTRPRnZyQWtwNy9mWFg5Zi9adS9Pd3FNcjM4ZVB2QVJ6WlJZMlFMRk9CSndBQUlBQkpSRUZVWEhCZk16VkZ4ZFFvU3BFME5STVZzY3hVMHM4UHR4SVRKYzBsMTNKTFZFd2owWEJGRTF6VHpBVlJ2MkdZbW1KaXVLQ1FpZ2pJTnN6TTc0OXB6b2RoVWVvamMzRG1lVjFYVjV4bHJ1c0c1OHljK3p6UGM5OXIxNjRGd01yS2lxbFRwOUt2WHo5Ky8vMTN3c1BEQWVqUm93ZnZ2LzgrenM3T3pKa3poL3o4ZkxadjM0NmpveVAvK2M5L1pJeGVlQmFJaEVzUUJFRVFLa0RQbmoxWnNtUUp3NGNQUjYxV0d4VEhlRnpSRERzN081TklPbjc2NlNjS0NncDQ5T2dSMWF0WGwvWW5KeWN6WU1BQTZSeEJrTnZnd1lPSmlvcENxVlR5eFJkZjhOSkxMNVY1cm8rUER5MWF0R0RtekpuazUrY3pldlJvSTBZcVBLdEV3aVVJZ2lBSUZhQjY5ZXI0Ky9zemZQaHdPbmZ1WE9aNXhZdG0rUHY3TTNIaXhJb096eWhPbno3TmhBa1RzTFcxWmZmdTNRYUpseUJVRms1T1RpeGZ2cHg2OWVwaGEydjd4UE1iTkdoQWVIZzRHUmtaVktsU3hRZ1JDczg2a1hBSmdpQUlRZ1VKREF5VU93UlpKU1ltQXVEZzRGQnFzbFZhWmNMdzhIQmF0MjVkNGJFSlFsSE5temYvUitjckZBcnhBRUVvTjVGd0NZSWdDRUlGSzE0WXd4eUtaZ0RFeHNZQzBMaHg0MUtQbDdhR3k4cEszSm9JZ21CYXhLZWFJQWlDSUFoUDNmWHIxN2x3NFFJQWNYRnhuRGx6aG80ZE94cWNJOVp3Q1lKZ0RrVENKUWlDSUFnVnBEek5mRXM3eDh2TGk0VUxGMVpFU0VZVEZoYUdScU5CcVZSU1VGREErUEhqR1RKa0NNMmFOU3Z6TldxMVdxcnNxRkFvakJpdElBaEN4UkVKbHlBSWdpQUlUOVd2di83Sy92MzdzYkN3WU9YS2xYejExVmRjdW5TSjc3Nzd6dUM4RGgwNlNJbVZScU1Cd00zTmplM2J0NHVFU3hBRWt5RVNMa0VRQkVHb0lEdDI3UGhYcjdPenMzdktrUmhYeTVZdGNYVjE1ZTIzMytibGwxOW03ZHExYk5xMGllUEhqM1A3OW0yeXM3TXBLQ2hBcTlXaTFXb05YdXZ2NzQrRmhZVk1rUXVDSUR4OUl1RVNCRUVRaEFwU3YzNTl1VU9RUmRXcVZWbXhZZ1VOR2pRQXdNYkdocEVqUjVab0FGMVlXSWhLcFVLcjFhTFJhTkJxdGM5OHNpbVlqcFl0VzVwMFVSdkJlRVRDSlFpQ0lBakNVNmRQdGg3SHlzcEtWQ1VVQk1Ia2lURjdRUkFFUVJBRVFSQ0VDaUlTTGtFUUJFRVFCRUVRaEFvaUVpNUJFUDZSMjdkdmMvdjJiWU9GN2hxTmhxdFhyNVk0THljbng5amh5YXF3c0pEMTY5ZVRsSlFFUUZaV0ZoczJiR0RCZ2dVRzV4MCtmSmdiTjI3SUVhTFI2Q3ZPQ1VKNVpHUmtrSkdSWVhidm13c1hMcUJXcXdGUXFWUWNPblNJQnc4ZXlCeVZvRmRRVUVCOGZEeng4ZkZtOTk3OHB3b0tDcmg4K1RLSERoMlNPNVJLU1V5Y0ZnVGhIK25UcHcrZ2EyU3FWQ3E1Zi84K1E0WU00Zjc5Kzh5YU5ZdTMzbm9MZ09uVHAzUHAwaVhDdzhNZjIzZkhsS3hhdFlydzhIQjI3dHpKeG8wYnVYZnZIbDkvL1RWcXRacnUzYnZqNGVIQmxTdFhDQTRPUnFQUjBMZHZYNlpQbnk1MzJFL2RnUU1IV0w1OE9kT25UOGZEdzRPRkN4ZFNXRmo0eE5jRkJ3Y2JJVHI1M2I5L254NDllanoySEZOWXFKK1ZsVlhxZm50Nyt4SWwzNzI4dkFCZFZVZHpLVFJ5NTg0ZDNuLy9mUndkSGRtelp3L256NTlueXBRcE5HdldqTysvLzE3dThBVGdyNy8rWXZUbzBjQi92L09FMHQyNWM0ZWhRNGNDRUJVVmhadWJtOHdSVlM0aTRSSUU0VjliczJZTjkrL2ZsMG80ejVremg0U0VCQW9LQ2poMzdoelZxbFZqeDQ0ZDFLeFprNENBQUptanJYZ2ZmdmdoUjQ0YzRmcjE2NFNGaFRGNThtUUdEQmpBMXExYjJiOS9QeDA2ZE9Denp6NmpzTEFRUzB0TDNuenpUYmxEcmhESGp4OG5OVFdWNE9CZ05tL2V6TTZkT3lrb0tIamk2MHd0NFZxelpnMWhZV0VsOXUvWnMwZUdhSXhMclZiajZlbFo2ckdmZi80WkJ3Y0g0d1pVQ1IwK2ZCalFGUmV4dGJYbHA1OStBcUI3OSs1eWhpVVVrWitmTC8wc2lydm9wS1dsNGVQajg5aHozbm5ublZMMzc5MjdGeGNYbDRvSXE5SVQ3eDVCRVA2MUF3Y09jUDM2ZFdtN29LQ0FxS2dvYWZ2aHc0ZnMyTEVETnpjM2swKzQ5TWxUWGw0ZW9QdGlPWGp3SUlXRmhTZ1VDazZlUEVtUEhqM0l6TXdFUUtGUVNLTmJQLzc0b3p4QlY1QXBVNlp3NXN3Wjd0Ky9iNUJ3NkVkdDJyZHZiN0R0NGVGUnJvVHNXV05wYVdud1JMeWdvQUFiR3h1cVZLa2k3WXVMaTVOK3ZuLy9QcjE3OXpacWpIS1lPWE1tUC8vOGM2bkhCZ3dZUUdCZ0lNT0hEemRxVEhMWXZYczNBTDE2OVVLbFVuSHc0RUVBMXE1ZHk5cTFhMHQ5ellvVksralNwWXZSWWpSMytsRmFPenM3MFJ1dUZNVkhzVzdjdUlHenN6TTJOallHKzR2ZUo1Z3JrWEFKZ2xBdWFyV2EyN2R2Uzl1M2J0MlNmbDYrZkRsLy92a24vdjcrdEcvZkhqYzNONEtDZ3NqUHoyZlNwRWx5aEd0MDZlbnBCdHY2eEtxczQ0V0ZoU1gybVFvSEJ3ZW1USmxDUmtZRy9mcjFZKy9ldmNCL0V5Mjk0dHVtWnVUSWtiejMzbnNvRkFwVUtoWGR1blhqK2VlZk56am4wYU5IekpzM0QwdExTejc1NUJPWklxMVl4NDhmeDliVzF1VC92ZitKYytmT1NXczlPM2Z1ekw1OSswcDhaZ2p5UzB0TEEzUVBTMVFxbGNIREVnR0RCNnhwYVduMDZkT0hCZzBhc0hMbFNwWXZYODd6enovUDRNR0Q2ZENoZzR4UlZnNGk0UklFb1Z6UzB0TG8xNitmdEQxdzRFRHA2ZGJKa3lmWnNtVUx6WnMzbDQ1Lzk5MTN0R3paMHVoeHlxMjhhMUNTazVNWk1HQkF4UWRrWkdxMUdyVmFUYmR1M1FEZEtJK2VmdFFpUER6Y1lIdkRoZzBtdVNEOXpKa3poSVNFTUhqd1lPbnZVZnlKY0c1dUxvY1BINlpLbFNvbW0zQVZGeFFVUkVoSWlNRSsvUnF1OFBCd21qWnRLa2RZUnJWKy9YcnBaNFZDd1hmZmZRZm9wbVhyUjc2M2J0MWE0ck5FakxJWVYzSnlNcUFyYUhMbHloVmF0V29sYjBDVmdLMnRMYjYrdmh3OWVwVC8vT2MvakIwN2x2ZmVldy9RM1Jja0ppWVNFUkhCaGcwYmNIRnhvVXVYTHZUdTNSdGJXMXRzYlcxbGpsNCtJdUVTQk9GL0ZoQVFZREQ2QmRDd1lVUGVmLzk5NmViYTFObmIyd082RzZJbnJjMXExcXdaUVVGQjBtdE15Wm8xYTFpM2JwMjBYYlQ0US9FaUNtVVZWVEFWRFJvMElEczdtL1hyMTB1VjZGcTBhR0Z3amtxbEFqQ3JKK2RWcTFabDA2Wk5EQjA2RkNjbko0TmpEZzRPVksxYVZhYklqT1BDaFF1Y09IRkMybzZPamlZNU9abmF0V3ZUbzBjUEtlR3l0TFEwZUdBaEdOOXZ2LzBtL1h6eTVFbVJjS0c3Um12WHJrMWFXaHJwNmVuY3ZIbFRPaFlZR01qT25UdFp0bXdaOXZiMitQbjVNWExrU0JvMmJNaUtGU3ZNdXVpSVNMZ0VRU2lYRjE1NGdmajRlR2xhVUZ4Y0hJTUhEd2JndGRkZUErRFlzV09BYnI3MjlldlgyYng1c3p6Qnl1RG8wYVBTejArYUt2anc0VVBxMWF0bjhCcHpzR1BIanNkdW14cG5aMmY4L1B4WXYzNjl0SmF0WGJ0MkJ1ZGtaMmNEbEZqellFcjBvM3Q2UzVZc0lTWW1oai8rK0lPbFM1ZktGSlY4bGk5ZmJyRGR0R2xURkFvRkgzMzBrVUdDTlhqd1lJTnFqc0hCd1ZLVldLSGlQWHIwaUxObnowcmJCdzhlWk5Tb1VUSkdWRG1rcEtTd2V2VnFyS3lzbURObmpzRjB3Y21USjNQNjlHbHExS2pCN05temFkS2tDZDkvL3oyLy9QSUxJU0Voeko4L3YwU0ZVbk1oRWk1QkVQNjExMTU3alh2MzdqM3h2T2VlZTg0STBWUWV4VXQ2cDZTa0VCUVV4T1hMbDNGMmRqYnBxV05qeDQ3Rno4OVBtaUlHaG9VaG9HVFJERlAyM252dnNXM2JOckt5c25CMGRLUmR1M1k4ZlBoUU9wNmFtZ3BBalJvMTVBclI2SHg5ZmZueHh4ODVmdnc0MjdadFkrREFnWEtIWkZSV1ZsWTRPRGhJSTd3dFdyUmc4dVRKOU9yVnkrQTgvZWlubm42VVZEQ082T2hvQ2dvS1VDcVZhTFZhcmwyN3hxbFRwK2pjdWJQY29jbXFkdTNhZlB2dHQ1dy9meDRMQ3d0V3JWb2xIVHQ5K2pTZE8zZG0xcXhaaElXRnNYRGhRc2FPSGN1Y09YTTRkT2dRaHc4ZjVvMDMzcEF4ZXZtSWhFc1FoSDh0TURBUWQzZjN4NjYvc2JHeE1aZytZMjUrLy8xM3hvd1pRM1oyTnUzYnQyZisvUGxtZFhNTk1HUEdqSEx0dDdLeUtyRzI1MW5uNE9DQXA2Y24wZEhSMUsxYnQwUnA2U3RYcmtqbkZaMmFZMHFLRjgyb1Y2OGVBUUVCTEYrK25LVkxsOUtwVXllWkl6U3VwazJiOHZycnJ6TnYzanhwMzZCQmcwcWNaMDQ5eVNxYjlQUjBxVktrbDVlWDFKUjYyYkpsZE96WTBhelgwaDA4ZUpCNTgrYVZXdVJsNk5DaHZQbm1tOXk0Y1lNelo4NXc0OFlOT25mdXpLZWZmb3FEZzRQQmd6aHpJeEl1UVNqaTJyVnJSRVZGOGRKTEw1Vm9US3BXcXdrTkRVV2xVcGxONWIxL3d0L2Z2OFMralJzM3loQ0o4YVdrcE9EbjUxZnFNWlZLSmZWeXVYVHBFdjM3OXk5eGpxbFBMWXlKaVNuWGZxVlNhWElKMTUwN2R6aDA2QkFBRnk5ZTVNY2ZmOFREdzBNcS94NGJHd3ZBMmJObkdUTm1qRm1VUXdmZDU4V2VQWHV3c3JJeXlaWUFqOU9uVHg4YU5teG9rSEFKbFlkR28ySG16SmxrWkdSZ1lXSEJCeDk4UUhaMk5vY09IZUxLbFN1c1hMbVN3TUJBdWNPVVRkZXVYUUZ3ZEhUa3hSZGZwRU9IRHZ6d3d3OWN2MzZkVFpzMnNXblRKdW5jdG0zYjh0eHp6eGtVM0RKWEl1RVNoTDlwTkJybXpwMUxRa0lDNmVucDNMaHhRenJtNGVIQjVjdVhDUThQeDhMQ0FrZEhSK25Zd0lFRHFWYXRtaHdoeTJyT25EbE1tREJCMm43aGhSZGtqRVplR28xR1dvdnpPRGs1T1VhSXBuTFp1WE1uVVZGUnVMbTVzWGp4WWlJakl3Mk9OMi9lbktWTGwrTHM3Q3hUaEJWSG85RXdZOFlNY25OemFkS2tDWC84OFFlTEZ5OW14NDRkZlA3NTU1dzhlZExneHMzR3hvYkF3RUJXcjE1TlJrWkdpWUlTcHNUUzBwSVZLMWJnN094c2RxTUZqUm8xS3RkNXhhdVl0bS9mdnRSRzJzTFRvOUZvbURWcmx2UWd4TmZYVi9yMzZ0NjlPOGVPSFNNOFBKeWFOV3VXK1pETjFObmEyckp4NDBhcFVmZXdZY040NDQwMzJMZHZuelM5OE4xMzM4WE56UTF2YjI5OGZYMEJXTGx5cFVsK3pwZVhTTGdFQWQySDdPelpzMGxJU0FCMERYMkxldmp3SVh2MjdKSE9MVHBuK1kwMzNqQ0xoQ3NwS1luUTBGQnBlOCtlUFl3Yk4wN2FYcmh3b1J4aFZRcDE2OVl0Y3oxU2RIUTBNMmZPeE5YVnRjeVJIbE0yWjg0Y3dzTEMyTEZqQjVHUmtRd1lNRUFxbHVIdDdjMysvZnZ4OWZVbElDQ0FkOTU1eDZTcVdDMWJ0b3o0K0hpY25KeFl2WG8xZm41K3BLV2xzWGZ2WHRxMGFTTlZvMnZkdWpYbno1OEhkSTJ6MTY1ZHk3WnQyemg4K0xDYzRUODF4WXRtNkxtNHVBQ1laRXVBcDZGS2xTb0dCUWFLVDBjVm5xN016RXltVHAzS3FWT25BR2pTcEluQmQ5eW5uMzVLUWtJQ21abVpmUG5sbHlRbEpmSHh4eCtiWmFsemhVSWhGYndaTm13WXRXdlhadVRJa2RLOTBaQWhRNlRwc1BwK2M4WFhKSm9iY2ZVS0FybzV5YnQzNzhiRnhZWDU4K2N6YXRRb3VuZnZ6b0lGQzBoSlNTRXNMSXlIRHgvaTV1Ykc0TUdEV2JSb0VWT25UdVdkZDk2Uk8zU2p5Y25KNGVlZmZ3WjBUK0xmZlBOTmd5K2FNMmZPbEhoTng0NGRqUlZlcFZKUVVJQ1ZsUlVLaFlMRXhFVEF2UHJucEtTa1NEKzNhTkdDbFN0WGN1N2NPZHpkM1prOGViS1VjTTJZTVlPc3JDeGlZMk5adEdnUjY5ZXZaL3YyN1FZanlNOHkvWU9ZaVJNbjR1VGt4SWdSSTdDMnRpWXpNNU1SSTBhUWw1ZUhuWjBkSVNFaCtQcjZVbEJRSU4yY21QcUk4YjE3OThqT3pxWktsU3I4OHNzdjBuNXpLby8vSkpzM2J4WnJ1SXprK1BIanpKbzFTNm93NitycXlySmx5d3hhRkxpNHVMQnc0VUlDQXdOUnFWVHMycldMWThlT01XM2FORHc5UFdXS1hINWJ0bXdwc1cvZnZuMW10MWI1U1VUQ0pRaEFqeDQ5T0hUb0VJR0JnYmk1dWRHbVRSdnUzTG5Ea1NOSENBb0s0clhYWG1QcTFLbTBiTm1TbWpWcnNucjFhclByajlLd1lVTmF0bXhKLy83OThmYjJMdkZVejF5VHE5SkVSRVFRR2hxS1FxRkFxOVVDcG44RFhaUzl2VDMyOXZaNGUzc3paTWdRQmc0Y2lJZUhCNHNYTHphNG9WWXFsU3hac29UUTBGQWlJaUlZTldxVXlTUmJBSDUrZm1Sa1pFanJ0ZDU5OTExQ1FrTFl1M2N2b1BzN2ZmWFZWelJxMUFnbkp5Y3lNaktrQnFJdnYveXliSEUvYlRFeE1kalkyQmdzbUkrTmpXWFdyRmtHNXprNE9GQ3JWaTFqaHljSU9EbzZTdFZER3pWcXhJb1ZLNlFSMktMYzNkMVpzV0lGUVVGQlpHWm1vbFFxYWRPbWpiSERyVlJLbTkzeXpUZmZ5QkJKNVNZU0xrRkFWNXI1eUpFakhEbHl4R0IvVUZBUVFLbkhaczJheGF4WnN6aDQ4Q0ExYTlZMFdxeHlzYk96SXlJaW9zemo1bHcwb3poOVh4S3RWb3RDb2FCaHc0Wk1uRGhSNXFpTXg4M05qWTBiTjFLM2JsMEFGaXhZZ0tlblo2bWpmSmFXbGdRR0J0Sy9mMy9xMUtsajdGQXJsTFcxZFlrQ08xT25UaVVwS1FtbFVzbk1tVE9sRVl6Smt5ZXpZY01HOHZQemFkQ2dBY09HRFpNaDRxZkh3c0tDanovK0dORDFJN095c3VLTEw3NEFkQ1BreFc5U3ExZXZ6dFNwVTgzcVFaYSs5MXJ4NjBJL3JkWmMreFhKb1UyYk5uend3UWZjdlh1WHlaTW5QN1l2bnJ1N081czNiK2Fycjc3aXZmZmVvM3IxNmthTXRIS29YcjA2czJmUEx0ZTVwbFlJNmQ4U0NaY2dGRk44b1hKWlRMMXBhM25wRnhlWHR2Ym1QLy81ajdIRHFSVGF0R2tqVGJGVUtCUm1OWjFRVDU5c0FieisrdXNHeDlhdFcxZmlmRk5MdHNwaWEydExXRmdZZG5aMkJqZlUzdDdlZUh0N3l4alowNlZRS0VvVUZlalpzNmYwYy8zNjlUbCsvRGdXRmhaWVdGaVkxTnE5OGlxclhVYnh2bldDY1h6MDBVZmxUbkpkWEZ4WXNHQkJCVWRVZWRuWTJPRGo0MU91Yzh0N25xa1RDWmNnb0d2TUd4WVd4dmZmZjEvdU9mT2VucDc0K2ZtWjFCU29mK054TjBybWVCT2xaMDVQNnYrcHRtM2J5aDJDck96dDdlVU9vVkl3eDJJRFF1VWxSaFNGaWlRU0xrRkFseGkwYjkrZTBhTkhTNFVoeXVQTEw3K3N1S0FFUVJBRVFSQ0VaNTVJdUFTaEZIUG16Q216d2s1aFlhRkJxVmhCRUFSQkVBUkJLSXRJdUlvb0xDeGt3NFlOdlBycXF6UnExSWlzckN4Mjd0ekpuVHQzbURKbGluVGU0Y09IYWRLa0NmWHExWk14Mm9xbmIrUmEydlFYbFVwbDB1Vjc5ZjF4aEpKQ1EwUEp5c29pSUNEQXBCdXpQaTJKaVlsRVIwY0Q4TWtubjhnY2pUd0tDd3RGRDZGL1FGOXM1Vm1YbDVkSGFtb3ExdGJXb3ZyZ0U1dzhlUktBZHUzYVlXTmpVMkpiTUE2dFZzdDMzMzNIU3krOXhFc3Z2U1I5Ym1Wblo3Tm56eDZ1WExuQzJMRmp6YUpRbHZCMGlXL0FJbGF0V2tWNGVEZzdkKzVrNDhhTjNMdDNqNisvL2hxMVdrMzM3dDN4OFBEZ3lwVXJCQWNIbzlGbzZOdTNyMG5mbU9zWGNCZGYySnVTa3NMYmI3K05xNnNydTNmdk5zbUNBTk9tVFN0WER3bFR1VEg2SjNidjNzM2R1M2NaTm15WVNMaUswV2cwakJvMWloWXRXdEMzYjErYU5HbENjbkl5a1pHUmdIa2tYQVVGQmR5NWM0ZkV4RVFTRWhJNGNlSUViNy85dGxRS3ZTeWhvYUVtZVZOKzRzUUpvcU9qMFdxMXFOVnFOQm9OaFlXRnFGUXFWQ29WQlFVRjVPZm5rNStmVDI1dXJ2VGZEei84UU8zYXRlVU8vMzl5N3R3NXhvNGRTL3YyN1FrTEN3TW9WKy9DcUtpb2lnNnQwZ2tNREFSMHhaanExNjlmWWxzd2prdVhMckZpeFFvc0xDell1M2N2enM3T2dLNUl4TGZmZnN2ZHUzZDU3cm5uR0RObWpNeVJ5aWN6TTFONmZ4Wm5aMmZIcjcvK1d1cXhqei8rbUhmZmZiY2lRNnZVUk1KVnhJY2Zmc2lSSTBlNGZ2MDZZV0ZoVEo0OG1RRURCckIxNjFiMjc5OVBodzRkK095enp5Z3NMTVRTMHBJMzMzeFQ3cEFyeEl3Wk13RGRqWk4rdTBXTEZseStmQmwvZjM5Ky8vMTNBRnEzYm0yU3lSYkEzTGx6eTNWZVhGeWMyUldHMEdnMFFNbWlFUGZ2MzZkSGp4Nmx2aVkrUHI3QzQ2b01mdjMxVnhJU0VraElTS0JEaHc0MGFkSkU3cENNNnRHalIzVHYzcjNFL3RqWVdLNWZ2LzdZMTZwVXFvb0tTMVphclpaRGh3NEJTTlg0VkNvVmFyVWFlM3Q3YXRhc1NkV3FWWEZ5Y3NMRnhZV3FWYXVpVkNySnljbVJPZktLOGFUM2dTREk2ZWpSbzRDdTBteEFRSURCc1VlUEhnRzZkaWMvL3ZpanROL1IwWkh3OEhDanhTZzNsVXJGaFFzWFNqM1d2bjE3NmQ2eE9ITi9RQ3NTcnIvcGs2ZTh2RHdBOXU3ZHk4R0RCeWtzTEVTaFVIRHk1RWw2OU9oQlptWW1vS3Rtb3gvZEtucmhtWUtZbUpnUzJ6Lzk5Qk01T1RrNE9EaVFtcG9LNko3Y0ZrMDZQL2pnZ3hKbGdKOVZuMzMyMldOSHVDWk1tR0RFYUNxSDA2ZFBNM2JzV0dtN2VLblhEUnMyR0R1a1NtZjM3dDJBcnY5UzQ4YU5TVXRMa3o0ekFOTFMwa3E4eHRuWjJXUWVYTmpaMlZHelprMXNiVzI1ZWZNbUFOOSsreTNObXpmSHc4TUQwRTNKTHZyRisrcXJyMHJUbDAxUnAwNmRXTEJnQVVxbFVob05uejkvUHFtcHFmajQrTkNsUzVkU1gyZnF5WHBwRDJIYXQyOHZReVRHbDUrZnorN2R1N2w2OVNwVHAwNHQxMnN1WGJyRTc3Ly9UcTlldlVSMXh3cWt2NS96OGZFcDg4RnJYbDZld1lPRGF0V3FHU1cyeXNMSnlZbnZ2LytlZmZ2MkVSRVJRY2VPSGFWN291ZWVlNDRqUjQ1UXZYcDFxZEg1NE1HRCtlT1BQOG8xYThpVWlZVHJiK25wNlFiYlJXK1NTanRlV0ZoWVlwK3AwSDhSZHUzYUZZQmR1M1l4Y09CQVdyUm93WWNmZnNoYmI3MEZRRTVPanNGVFdGTjZJanRyMWl5NVEzam1GQjN4T243OE9BOGVQT0R0dDkrV01TTGpldkRnQVFjUEhnUjBYOGg5Ky9ZdGNVNXAvVWlpbzZONTRZVVhLancrWXpsdzRBQUtoVUs2ZVg3cHBaZGtqa2hlK2ZuNUJtdUFpOXE2ZFN0YnQyNHQ5ZGl6UGlyczcrL1BwVXVYQU4zdjByNTllNFBmcVhmdjNuS0ZKcnQ3OSs1SlBaeUdEQmxTcmltREVSRVJIRGh3Z0IwN2R2RDk5OTlYY0lUbTZkS2xTMXkvZmgyRlFrR1BIajNLTmYzVkhGbGFXdEtzV1ROcG1yQzd1enZObWpVRDROaXhZOHliTjQrT0hUdEtDZGZkdTNjQnpIN2RtMGk0aWludmZPbms1T1J5TjhoOWxtellzSUdrcENUZ3YxTUtBd01EeWN6TXBFV0xGdno4ODgvazVlWFJwVXNYVnF4WVFWcGFHajQrUHJScTFZcVJJMGZLR2ZwVDlkRkhIejIydjliQ2hRdU5HRTNsNE83dXp2SGp4L0h5OHFLZ29JQWZmL3dSYTJ0cnZMMjllZlRva1VIQ1pXdHJTMjV1cm96Ukd0K0dEUnZLbkVwaExqSXpNeGsyYkpqQnZyNTkrOUs4ZVhOcFcvOGxiQTR5TXpOSlQwOG5JaUpDMmpkLy9ud3VYcnpJTysrOFEvLysvY3Q4YlhKeThqTzlkc2ZXMWhZYkd4dHljM094c0xBb01TclRwMCtmRXEvUjM4Q1p1dHExYStQaDRjSEpreWVKakl4ODRpalgzYnQzT1h6NE1NQmozelBDLzJiSGpoMkFiZ2FUdmIwOTBkSFJ6Snc1ODRtdmU5WWZqdndiK2ZuNW5ENTlHdEFWZHRIVEQwUTg5OXh6Z0c3NjRjT0hEd0dSY0ltRTYyLzZTbndXRmhaUFhKdlZyRmt6Z29LQ1RMSjVaVnhjSEdmT25ESFlkK1hLRlVBM3BlekJnd2ZBZi85ZSt1bUZycTZ1Um95eTR1emF0UXVBRjE1NDRiR05hL1hUZ0V5NVVtTnhGaFlXMk5qWVNHdHRxbFdyaHFXbEpWcXRWanB1cm03Y3VNSG16WnNCR0Rod0lKOSsrcWwwN01DQkF3UUhCd09tLzhXczBXaTRkZXVXd2I1YnQyN2g1T1NFbTV2YlkxOXJpdGRTVEV4TW1iMzZvcUtpbmxnYzRsbCt2NFNGaFVuVGtOdTFhMWNpbVRLWDVLb3MvZnYzNStUSmsrelpzK2VKYlVhMmJObENZV0VoMWF0WE42dFpBOGFVbVpuSi92MzdEZmJaMjlzLzhYUExYUDM4ODgvazV1WmlhMnRyTUl0QmY0K29Melp5Nzk0OXRGb3RTcVhTSk8rWi93bVJjUDFOdjFBU1NrNGZMTzdodzRmVXExZlA0RFdtWXRXcVZkTFBxMWV2WnUzYXRUUnMySkNJaUFoMjdkckZva1dMQUxoOCtUSUFmL3p4QndBTkdqUXdmckFWb0c3ZHVrLzFQRlB6Nk5FanRGb3QxdGJXVWtLcUw2Smh6bVcvVDU0OFNVRkJBZGJXMWlZMTB2dFBPVGs1RVI4ZnovcjE2MW01Y2lYd2JDY04veXN2THk4YU5Xb0V3UG56NTFtMWFoVUtoWUpQUC8zMHNkTklIL2V3NTFtVW41OVBRa0lDYmR1MkZUZXdmK3ZldlR2VnExZm53WU1IajYzZ21aMmR6Ylp0MndEZFdwaXFWYXNhSzBTenNuWHJWck9ibGZHLzBJOEc1dVRrMExGalJ3QmF0R2doalhadDNMaVJ5TWhJNllGc1FVRUJIaDRlaEllSFM5TVB6WTM1M2lFOVJ2RWJoSlNVRklLQ2dyaDgrVExPenM0bVhkcTV0RVhMMTY1ZDQ1VlhYaUU0T0JpbFVrbGhZU0UzYnR6Z3pwMDcvUExMTHdDMGF0WEsyS0VLTXJoLy96NEExYXRYbC9hVlZiWFFuUFRzMlpNbFM1WXdmUGh3MUdxMVFYR014eFhOc0xPek03bW5mbHF0MXFEd1RtNXVMalkyTnVVcWlHQnF5Wm1MaXdzdUxpNmNQWHRXbWxhbzFXcVpOMi9lWTErM2E5ZXVaLzZoVGtoSWlEVGw2TUtGQy85b1ZzaVJJMGQ0N2JYWEtqSTgyVmxaV2VIajQ4T21UWnNlTzlLNWNlTkdzck96c2JlM1ovRGd3VWFNMEx5bzFlb1MrN0t6czBWVnpWS2NQMzllK3F5MnRMVEUzdDVlbWphb1g4dXZWcXRML0UwTENncE1jaVpEZVltRTZ3bCsvLzEzeG93WlEzWjJOdTNidDJmKy9Qa21YV2xsOE9EQjdOKy9uNHlNREd4dGJYbmpqVGZZdDI4ZkNvV0NWMTU1QlZ0Ylc1S1RrL25tbTIrSWlvb2lOallXcFZKcE50V2x6SjArWVNnNmhiU3dzQkF3NzRTcmV2WHErUHY3TTN6NGNEcDM3bHptZWNXTFp2ajcrek54NHNTS0RzK29pcGVBNzlldkh5dFdyREFZMmRBZnIxMjd0a21QakdxMVdpSWpJMW0yYkpsMG5Rd2ZQcnpNOHNoTGx5NDFabmdWS2prNVdYcEFVNk5HRFlZUEgxN205TXJpVExscVpWRnZ2ZlVXbXpadDR1clZxMldlbzU5SjQrZm5aM0lQWnlvVE56YzNQRHc4aUl1TGsvYjE2ZE9uMUxXRzVxNW9LNXhHalJvUkVoSWlyZDBOQ1FraEpDU2t4R3M4UER5a1dTRG15blMvNmY2QmxKU1VNc3VacTFRcTh2UHpBVjBGbTlJV3JKclMxRUpMUzBzeU1qSndjbkppOXV6WnpKczNqNnBWcTdKczJUSnExYXBGcjE2OVNFMU5aZjM2OVlTSGg2UFJhUEQwOUJSbGFzM0VuMy8rQ1VDOWV2VUEzZWlXZm9UTG5KOWNBV1UyZ2pRbkdvMkcwTkJRSEJ3Y3lNcktBblJQUENkTm1zU3VYYnVrNUVyL2dHYmx5cFhQL0VqTzR4dzllclJFa21FdS9YcTZkdTFLeTVZdDJiNTlPdzBhTk1EUHp3OC9Qei9wMzd4Mzc5NVlXRmhJN3dWVEc5MHNqMmJObWpGKy9IaTh2THpLWEp2MXpUZmZjUDc4ZWFrNnNGQXg2dFdyeDBjZmZXU1FjS1dtcGhxMFFpbUx1VFhxYnRhc0dlN3U3dnpmLy8xZnVjN1hhclhTMm0rUmNKazVqVVpUcmlkcXBsVDJ2Q3o2RWEzUm8wZHo3ZG8xYnQrK2pZdUxDOUhSMFd6WXNJRVJJMGJ3NG9zdjh0cHJyMGxWazB5bDkxWnBoZzRkK3NSNTNlYjBZYXR2ZHFpdk9xZXZ5bGVsU2hXcHg1QzVLMzdqYUU1Rk0zSnlja2hLU3FKLy8vN1N1cE9wVTZkaVpXVkZwMDZkU3B6ZnIxOC82ZWQxNjliUnRtMWJvOFZxRE4yNmRlTzU1NTZqWDc5K2ZQUE5ONEF1NFNwci9WWlpqY09mUlFFQkFadytmWnJ0MjdkTCs5UnFOUnMzYnNUS3lxcEVnbEcwQkhlZlBuMzQ0SU1QakJhcm5ONTc3NzNISHJlenN4TlRDWTJnUllzV0piN0RWQ3FWbUZKWWh2SGp4K1B2NzE5aWYybXpuYlp2M3k2dDVUTG5OWWdpNFVKWEFLR3NHeUY5V1ZCWFY5Y1NEWUZOMGJKbHkwaFBUMmYrL1BuU3ZyUzBOSGJ0Mm9XMXRUWHZ2LzgrU1VsSi9QYmJiOUx4a3lkUFB2TlRDbS9mdmwzcTFBRjlXV05COTJEaTFLbFR3SDgvVlBWL202SlRESW9lRjh5THZiMDk3dTd1REJvMFNFcTRmSHg4eU1tdmNYNkhBQUFnQUVsRVFWVEplZUtVUWxOODhtbHBhY244K2ZOcDE2NmRsSEFOSHo1YzNxQms5TnR2djFGUVVJQ1ZsUldKaVlrR2krZUwzdGpxcHlJS2dyRTg2WUZoOFh2RW16ZHZHand3TWpmNnFzUlhyMTVsekpneDB2N2k5d0pnT0ZoaGlwL3o1U1VTcmxMb3Z4QVVDZ1dKaVltQStaUzg5dkx5b20zYnRqejMzSFBrNStlellzVUtXcmR1VFdob0tOYlcxbXpidG8zbHk1ZVRsNWVIcmEwdE9UazVoSWVIODhjZmZ6Qmx5aFJxMTY0dDk2L3dyeWdVQ3FrZ2lFYWp3Y3JLeXVEZlhQOWhXM1Q2UzlldVhjMHFHVHQ1OGlUcDZlblN2M0ZLU29vMHBjQ2NQMFQxeXBOa2xuYU9sNWVYU2ZWMW16aHhZb21xcGJhMnRnWWp3ZVl5cFJBTWU5U0ErWXh3cVZRcWFWcXAzZzgvL0FEb2JzQSsvUEJEZzRxZStzOVkvUlJsVS9iOTk5K1h1WjZ0ZUgvUDB2cDltdnBJZVdWVXZKRzlmazJtdVNzK1Ewdy9KVE10TFEyTlJrUFZxbFU1ZS9Zc29Ic0FaYzVydlVYQ1ZZcUlpQWhDUTBOUktCVFNNT2pqU3ZpYUVqOC9QMDZjT01IeTVjdkp5TWdBZFAyV2JHMXRHVGR1SExHeHNZQ3VTTUNhTld1SWlvcGk4K2JOeE1YRmNlL2V2V2MyNFhKMWRTVXVMbzRaTTJZUUV4UEQ0c1dMNmRhdEcxMjdkZ1ZneG93WkJ1ZlBtREhEN0pyYzZoUFFmdjM2TVdIQ0JGSlNVcVJqUlJ2YmdxNUhSM3A2dXNFMEljRTg2TXVnRjFWV01scjhDWEY1Rzg4L3k4eGxoR3ZjdUhGU1QwZDdlM3YrK09NUDl1M2JoN1cxTmFOSGorYnJyNzlteFlvVjB2bEYzeU9CZ1lGbTgzY1NuZzNGK3dzS09rMmJOalVvbXFFWEhoN08xcTFiRGZhWmUwc0lrWENWb2tPSERvQnVvWjlDb2FCaHc0WW1WMG5zY1Z4ZFhVbEtTcUpLbFNxODhNSUwwaHF0YWRPbU1XellNSnlkblZtd1lBRjE2dFRoazA4K3djN09qb3lNRE5xMGFTTno1QlduK0hSU2M1aGVXbHpuenAxcDFxd1o3Nzc3TGpkdjN1VE9uVHZZMk5qUXNtVkxwazZkYW5DdWc0TURoWVdGSmwzUnN6aDlYNUoveXM3TzdpbEhVdm1VOTR2V0hBcXZEQnMyck13cWhVVVRrR2RkOCtiTk9YdjJMSzZ1cnZqNittSmhZWUdibXh0ZVhsNjgvLzc3dlB6eXkwUkdSbkxseWhWeWNuSlFxVlRTZDY2cGo1ajM3dDJiTGwyNnlCMkc4QStJS1lXR0xDMHRzYkd4a1hweTZuL1dxMU9uanZTelFxSEF6YzJOYWRPbXlSRnFwU0VTcmxLMGFkTkdlaktuVUNqTVpqcWhYcU5HalVxZHN1RGk0a0o0ZURndUxpN1NzTEJDb1dEczJMRW1QdzFFVENuVWpYQ0Zob2JpNk9qSWpCa3pTb3o2Z2VHWFV2WHExZm54eHgrTkdhS3NUSDFrNXA4cU9xL2ZuQXJMbENVNk9ockE0UE96T1AyVVFoY1hGNlBGVlZIR2p4L1ArUEhqRGZaRlJFUkl2M3ZyMXExcDNicTFIS0hKenRIUkVVZEhSN25ERUVwUmRGU21WcTFhSlVacHluUE1IRFJ1M0pnVEowNUkyMFYvQmwzQnNhRkRoeG83ckVwTkpGeGxNT2Q1cG85VDF0VEtaejBwemNyS3d0UFRVOXFlTUdFQ3p6Ly92SHdCVlZKbFBaa1hoT0tLcnM4UnlqY3QzZFNucnB0emhUTGgyVkIwU25TVktsVktuU0w5cEdPQ1VCcVJjQWtDdXBFNmUzdDc4dkx5S0N3c3hNYkdCbnQ3ZTJuUmQvRTFLS0lLbnlBSWdpQUlnbEFlei9hd2hDQThKZmIyOWh3OWVoUnZiMjhBNXMyYng3WnQyM0J6Y3pQNFQ2KzBmWUlnQ0lJZ0NJSlFuQmpoZW9MRXhFUnA3djBubjN3aWN6VEc5ODAzMzJCbFpXVzJGYU0yYmRwa3NLMGYyVExuTlNrYWplYVpuMEphVVI3M3R6bDA2QkFBcjc3NnFza1hoOGpMeStPNzc3NmpZOGVPSmNxaW15Tnh6UWpGNWVYbGtacWFpclcxTmJWcTFaSTdIS0VNZi8zMUYybHBhVHovL1BNNE96dUw2N2lZNjlldlU2dFdyUkxUaFZOVFUwbE5UY1hSMFpHR0RSdktGRjNsSWhLdUlqUWFEYU5HamFKRml4YjA3ZHVYSmsyYWtKeWNUR1JrSkdBK0NWZFdWaGFXbHBiWTJ0cXlhdFVxbEVvbHRXclZZdDY4ZVU5ODdkR2pSNDBRb2ZHVU5YV3c2UDdvNkdpVFgzdWhkK0RBQVpZdlg4NzA2ZFB4OFBCZzRjS0Y1ZXBIRWh3Y2JJVG81S1BSYU5pMGFST1JrWkdFaG9aS0JUVFdyMTlQV2xvYUkwYU1ZTXFVS1FBY1Buelk1TmZDZmZYVlYrellzWVBkdTNlemVmTm1Ra05EeTdYQTNCVDdDNW5yTmJObHl4YTJiTmxTNXZHQkF3Znk0TUdEVW8rTkhUdTJvc0txTk02ZE84ZllzV05wMzc0OVlXRmhBT1ZxbzJIT0QvdmtzSFhyVnI3OTlsdnM3ZTNadDI4ZnRyYTJjb2RVYWFTbnAwdDk0bGF2WG0xUTRYdlNwRWtrSmlZeWQrNWNrWEQ5VFNSY1JmejY2NjhrSkNTUWtKQkFodzRkYU5La2lkd2h5Y0xUMHhNM056ZUREM2FWU21YUTNNN1ViZCsrbmREUVVGeGNYQXhLblY2L2ZoMHdMSE50WldVK2w5SHg0OGRKVFUwbE9EaVl6WnMzczNQbnpuTDFJM3ZXYng2ZnhNTENncmk0T05MUzBoZzNiaHdiTm16QXljbUp2WHYzY3YzNmRRSUNBdVFPMGFoR2pCaEJURXdNcWFtcExGcTB5Q3hLMzVmRlhLK1pqSXdNNmZPeU5OdTJiU3Z6dURra1hLVjUzTjlMcUhnNU9UbDA2OWF0MUdQWjJkbWxIanQrL0xqWkptRW5UNTVFcTlWU3MyWk5Ybjc1WlduLzFxMWJTVXhNQkhUdGhJcVdnMWNxbFZKelpITmpQbmVLNWJCNzkyNEFySzJ0YWR5NE1XbHBhV1JtWmtySDA5TFNTcnpHWElhWSsvVHBRNTgrZmFUdG91WFJUVUY4ZkR3TEZ5N2syclZyd0g5TG5KNDhlZEpncU56Y3B4Uk9tVEtGTTJmT2NQLytmZW1wTEpSZU5oL0F3OFBEYkJwRVQ1OCtuWUVEQjVLU2tzSm5uMzNHeHg5L3pKOS8vZ25BbTIrK0taM241ZVZsOERwVGJQWmJxMVl0L1AzOVdiOStQVFZxMUNBd01KQXVYYnJRdG0xYkhCd2NwUGVKL25lUGpJemtwWmRla2pucWltR3UxMHhBUUFBQkFRRWtKeWN6WU1BQWR1ell3WUFCQTZUZlV6K2FVN1IvM2NTSkU3bHg0NFlzOFZZbXBYMnZpa0pOeHZXa0hsdTdkdTB5VWlTVjErSERod0hkL2FHN3V6dHVibTdNbmoyYnBVdVhBbEN2WGowVUNnVUF1Ym01L1BYWFh5YmZZKzl4Uk1MMXR3Y1BIbkR3NEVGQU43ZTZiOSsrSmM3eDhmRXBzYytjcHBPWk1udDdlNjVldllwU3FhUno1ODY4K3VxcjdONjl1OHptbE1XLy9Fd2w4WHdTQndjSHBreVpRa1pHQnYzNjlXUHYzcjJBcU9JSXVwTGVJMGVPNU9yVnEweVlNSUZ0MjdZQnVrYmlTcVZTZW5wZHQyNWRnNGMwcHJxZTYvMzMzNmRObXphODhzb3JmUDc1NSt6ZXZadFpzMmJ4MWx0dkdaejMxMTkvOGRWWFg2SFJhUGpzczg5Sy9leDlscG5yTlpPWGw4ZWNPWE40OU9nUkFNdVdMUU4wRHlhSzBrOUpNaWYrL3Y1Y3VuUUowSDEzdEcvZjN1QTdwSGZ2M25LRkp2eXRiZHUyanoxdTdnbFhabVltY1hGeFdGaFk0T3ZyUzNoNE9IbDVlVXljT0ZGNllGUy9mbjFtenB4SmVucTZ0Q1RuMDA4L2xUTnNXWW1FNjI4Yk5td3dpYWVLRmFtMEc0S2krNTdscEtOUm8wYk1uVHVYN3QyN1M5TUR6cDgvVDBaR2hzeVJWUjVxdFJxMVdpMU5xeWphcTA1ZlZDVThQTnhnZThPR0RTYmZGTHVvRHo3NFFQbzVPVGtaS3lzcklpTWpEVVoxd3NQRFRYb05WMkZoSVJxTmhpcFZxdUR1N2c3b2JsNTI3OTdOa1NOSFNpUmNlL2JzUWFQUlVMMTZkWHIyN0NsSHlCWEduSzhabFVyRnZuMzdwTzFqeDQ0QlNQdjAwN0kvL1BCRDZaeW9xS2d5MTNXWkVsdGJXMnhzYk1qTnpjWEN3cUxFbExTaXMwbjBpbzZPQ2hWdjVzeVpjb2RRcWNYRXhLQlNxWEIxZFpVYXRWdGJXek50MmpUdTNyMUxiR3dzZS9mdXBWKy9mdVRtNXFKV3F3a09EamE1ei9oL1FpUmN3STBiTjlpOGVUT2dXOGhiTkFNL2NPQ0FOSmYrV1U0by9oZjZJV0U5ZTN0N2FUMVgwWitmWlZaV1ZsSkplTDJRa0JDWm9xbWMxcXhadzdwMTY2VHRvdGVEdmw5WldkdW1MaU1qd3lBNXIxKy9QZ3NXTE9ETW1UTTRPRGpJR0pueEJRY0hTMU5OUVBjKzZkcTFLd3FGZ3JpNE9QTHo4NlZqV3ExV2VsSThkT2hRazV0dUlxNFpXTDU4T1I5Ly9ER2JOMjltd0lBQmhJV0ZNWHIwYU9sNDBiK1B1UWdMQytQMDZkT01IVHVXZHUzYWxVaW1SSElsdnkrKytPS3h4NS8xTlpiL0M0MUdVMm9SSlAxYS82U2tKR2s2dlg1WmpvV0ZCZEhSMFNRbEplSGo0OE9MTDc1bzFKZ3JBNUZ3b1Z1blUxQlFnTFcxTlNOSGpwUTduRXBEclZZRGhrOWxMU3dzT0hyMHFQUzAvdWpSbzdpN3U1dkVFMW5oM3l1NkRxTzBiVk8zWmN1V0V1dHo5QldiaWl1K2hxdHAwNlpTSlZSVFZiTm1UWm8yYmNyRGh3KzVkZXVXdEQ4MU5aVzh2RHdjSFIwWk5HaVFqQkVhbjdsY00zZnYzc1hlM3I3RS9rbVRKbkg5K25WOGZIeFl0MjRkOWV2WDU5MTMzNVVoUW5ubDUrZVRrSkJBMjdadFJWL0hTc1NjRTZvbk9YandJRGR2M2l5eFg2MVdNMmZPSE5MVDB3Rm8xYW9WQXdZTUlEWTJsZ3NYTG5EKy9Ibk9uejl2Y3RQR3kwc2tYRURQbmoxWnNtUUp3NGNQUjYxV0d4VEhlRnpSRERzN3UxSy9TRXhGYm00dVFJbitDb0o1R2p0MkxINStmZ1lKUS9GcVE2WldUS1c4YXRTb1FZTUdEYVNuZXZEZktWTTNidHhBcTlWU3IxNDlxU0JBMFJzclUxc0R1bkRoUWpJeU1rb2tsa3VYTHNYWjJkbGd4TnpWMVpYbzZHaisvUE5QazZ6MEphNFpYUUVpRnhjWGFhMmkvc240OGVQSDJibHpKMWV2WG1YMzd0MjR1TGlRbkp3TVFPUEdqWjlZdE9CWkZoSVN3dW5UcHdHNGNPRUNRVUZCNWI2WE9ITGtDSys5OWxwRmhpZFE4am90enNQRHcwaVJWRDVsdGJXd3RyWW1LQ2lJZS9mdTBhWk5HNUtTa3RpOWV6ZW5UNS9HMjl1YlNaTW1jZlhxVlpvMWEyYmtpQ3NIa1hBQjFhdFh4OS9mbitIRGg5TzVjK2N5enl0ZU5NUGYzNStKRXlkV2RIaXkwVStSTXJjcFVVTDV6Wmd4bzF6N3JheXNUSHFLNXNDQkEzbnJyYmNNeWdaSFJVV1JtWm5KYTYrOWhxV2xKVHQyN0pEV05HM2J0bzFmZnZtRkd6ZHUwTDE3ZDduQ05wcXlDa0lVTDVqUXFGR2pjdlhyZXBhWjJ6Vno2dFFwZXZic3lRc3Z2SUMzdHpjblQ1NEU0STgvL2tDdFZrdlZnZFBTMHFTUlhrOVBUNU5PdUpLVGs3bC8vejZnZTFnemZQaHd2dnp5eTNLOTFoU204RDhMekRtaGVwS1dMVnZTdUhGanJsNjlXdUpZblRwMTJMWnRHMTkrK1NVRkJRVTBhOWFNNmRPbm85VnFpWXFLWXRTb1VUSkVYRG1JaE90dmdZR0Jjb2RRNmVpbi9qZzdPOHNjaVZCWnhjVEVsR3UvVXFrMGladkhmeW9pSWdLQUprMmFHRlFtVkt2Vm5EeDVrbzBiTjNMaHdnVSsvL3h6dVVJVWpNemNycGxKa3lieDBrc3ZvVkFvbUR0M0xpdFdyQ0E4UEp4cjE2NnhhTkVpbWpkdlRwOCtmZWpZc1NPclZxMlNPMXlqNk5xMUt5MWJ0bVQ3OXUwMGFOQUFQejgvL1B6OFdMbHlKWFhyMXFWMzc5NVlXRmlZL09oblpXTmxaVlZxb2g4ZkgwOWFXaHE5ZXZVeUdLRy9jK2VPV2ZYaDFLdGZ2ejdCd2NHTUdER2l4TEVHRFJwZ2JXMk5uNThmN2R1MzU5cTFhNFNIaDNQcjFpM2MzTndZT0hDZ1NSZU5laHp6ZTZjOFFmRVBObk11bXZIcnI3OEN1Z3VvTEtaV3hTOGxKZVVmTmQzODRZY2ZLakNheW0zbnpwMUVSVVhoNXViRzRzV0xTNnhEYXQ2OHVUU056Qnl0V3JXSzlldlhBN29STUVDcVRPYmo0OFBEaHc4QlRMYi9sRjVLU2dxelo4ODJtQ0ZRdkErWHVUREhhMmJ1M0xtbDdoODBhQkR4OGZIUzFMcWJOMit5WXNVS0FIeDlmYVhLWjZZb0lDQ0EwNmRQczMzN2RtbWZXcTFtNDhhTldGbFo4ZmJiYnh1Y3IrOVpCcm9LaGtXcm9RcFB6OTY5ZTBsTVRNVGYzMTlxWTdCeTVVck9uejlQUVVFQjFhcFZZL3o0OFdpMVdnSUNBa2hJU09ER2pSczBidHhZNXNpTnk4TENnalp0MnBSNjdPYk5telJ0MnBSVHAwNUpGVmRmZU9FRmdvS0NjSEZ4WWY3OCtYejIyV2NtT1lYOFNVVENKWlFRSHg5UFFVR0I5S1JIUHcycU5FT0hEcFZLT3BzQ2xVcGxzS2hmS051Y09YTUlDd3RqeDQ0ZFJFWkdTczFOQWJ5OXZkbS9meisrdnI0RUJBVHd6anZ2b0ZRcVpZNjRZdjMrKys4R1AzZnUzSm53OEhEOC9mMmxheWtnSUlDd3NEQWVQSGlBVXFta1U2ZE9wZmIzTXlYKy92NTA3TmpSNUgvUDhqREhhNlpidDI0R2F4Wi8vZlZYTGw2OHlPWExsNlVHODZBYkxkQ1h5UGYwOURUcGhLczB2LzMyR3dVRkJWaFpXWkdZbUdpd3prWGZ3dytRcGlJS1Q5KytmZnU0ZE9tUzFLUVhkTW5GRjE5OHdiQmh3MUNyMVlTR2hxSlVLbW5kdWpYeDhmSE1ueitmYjc3NVJ1YklLdzhiR3hzaUl5TlJLQlQ0K1BqUW8wY1BWQ29WVzdaczRjeVpNMVNwVW9YZXZYdlR0V3RYdVVNMU9wRncvYTA4VFNkTE84Zkx5NHVGQ3hkV1JFaXlXcnQyTFdscGFUZzVPVW5yVXV6dDdRMHFGb0p1cXRTalI0OE1lcW1ZaXJKR05KT1RrODJ5V1Nmb1JpdjBXclJvd2NxVkt6bDM3aHp1N3U1TW5qeFp1bm1jTVdNR1dWbFp4TWJHc21qUkl0YXZYOC8yN2R0eGRIU1VLL1FLZGVIQ0JZUDFuS05IajhiZjM1OUZpeGJSb1VNSE5Cb05Db1dDWWNPR01XellNTFJhTFdxMW1zTENRbFFxbFl5UlZ3ejl6WXBlOFFJYTVzVGNyNW1zckN5REpDRXZMdy80YnlQazI3ZHZtOTJVUXBWS1ZhSU5nSDYyUkU1T0RoOSsrS0ZCeFdUOWQ1R29CbHh4a3BLUytPV1hYN0MxdGFWbno1N01tVE1IMEkzWWRPdldqUjA3ZGtpVnJLOWZ2ODZVS1ZPb1ZxMGF2Lzc2cXloa2d1NDd6OG5KQ1JjWEY5YXVYVXRLU2dweGNYSE1uVHRYS2pqMzhzc3ZNMlhLRkxNYkVkUVRDWmRRUWx4Y25QU2s4ZjMzMzVlcUZCNDllclRFdVV1WExqVm1hRVpWVnVuU3NpcjBtQU43ZTN2czdlM3g5dlpteUpBaERCdzRFQThQRHhZdlhpeFZJUVBkK3BNbFM1WVFHaHBLUkVRRW8wYU5ldVp2SEIvbjh1WEw1T1RrVUwxNmRlcldyY3R2di8zRzJyVnJ5L1hhT25YcW1OelVWSlZLaFZLcHBHWExsc3liTjQvbm4zOWU3cEJrWSs3WFRFSkNBZ2tKQ1NYMkYzK0FlZWJNR1duZml5Kyt5SGZmZldlVStPUXdidHc0enB3NUEramVIMy84OFFmNzl1M0QydHFhMGFOSDgvWFhYMHZUSzhId2J4VVlHQ2cxeVJhZW5wU1VGS3BWcThhYmI3NkpyYTB0TGk0dXBLV2xNV0hDaEJMblZxdFdqZDY5ZTB0TjNsOTU1UlVaSXE1Y0FnSUNpSStQeDhmSHg2Q2l0NVdWRmErKytpcURCZzJpVTZkT01rWW9QNUZ3L2UzZjlrQ3hzN043eXBISXIxT25Uc3liTjQ4REJ3N2c1K2RYNmpubWNBTWxwaGFXNU9ibXhzYU5HNmxidHk0QUN4WXN3TlBUMDZBZ2hKNmxwU1dCZ1lIMDc5K2ZPblhxR0R0VW8rclpzeWZyMXExanhZb1ZOR2pRZ0lNSEQzTG8wQ0VTRXhQSnlNZ2dQeisvektmVFBYcjBNSEswRmE5VnExYUVob2JTcWxXclVxZkY5ZXJWQzhDazIycm9tZXMxWTJWbGhZZUhCeDk4OElGQndoQVZGY1grL2Z0cDJyUnBtYTgxdFZZSnhUVnYzcHl6WjgvaTZ1cUtyNjh2RmhZV3VMbTU0ZVhseGZ2dnY4L0xMNzlNWkdRa1Y2NWNJU2NuQjVWS2hWYXJSYUZRbUZ4ejhNcWllL2Z1eE1URVNDT3dzMmZQWnMyYU5keS9meCt0Vmd2b3BoZTZ1cm95Y3VSSWJHMXR5N3cvTWhmVnFsVXplQ2pVcmwwNzdPenNhTktrQ2ExYXRjTGQzWjB1WGJxWXhJT2pwMEVrWEg4enA0WGJUMkpoWWNFYmI3ekJHMis4VWVZNSsvYnRNMkpFeGxPL2ZuMnpLNDd5VCtsdkhBRmVmLzExZzJQcjFxMHJjZjZ6ZnVOWUhnNE9Ea1JHUmtyVmwzcjE2aVVsRmNWcE5CcTBXaTFhclJhTlJtT3lWYTdhdFd0WDVqSDlkQjF6WVk3WGpJMk5EVjkvL1hXSi9lKzg4NDVCRVFoek5INzhlTWFQSDIrd0x5SWlRcHF5MzdwMWExcTNiaTFIYUdiTjF0WldLdWJRdm4xN2cyYjJRa2svL2ZTVHdiYUZoUVhidG0yVEtackt6elMvNlFYaFg3aDE2eFlmZmZUUlAzNWRXV1dlelZIYnRtM2xEa0UyNVMxMVc5cklobUMrelBtYUVmNUxQM1ZmRUFUVEpCSXVRZmhiWVdFaGQrN2NrVHNNUVJBRVFSQUV3WVNJaEVzUVNsRjBXbUZxYWlybnpwMmpldlhxZE96WUVURHZTb1dDSUFpQ0lBaEMrWW01TFlMd0JERXhNUVFIQjdOcjF5NjVRNmwwekxsaVkybEUyV1pEQlFVRmNvZFE2WWhyUmhBcXQrdlhyNU9mbjE5aWYycHFLZ2tKQ1Z5N2RrMkdxSjR0T1RrNWNvZFE2WWdSTGtGNGpMdDM3N0oxNjFaQTl3SHk1NTkvMHFCQkE1bWpra2RCUVFGMzd0d2hNVEdSaElRRVRwdzR3ZHR2djgzZXZYc2YrN3JRMEZCcTFhcGxwQ2psYytEQUFaWXZYODcwNmRQeDhQQmc0Y0tGNWJxNURnNE9Oa0oweHFmUmFPalRwdzh1TGk2TUdUTUdEdzhQQURJek14azVjaVJaV1ZsVXFWS0ZMVnUyWUdOakkzTzBGVU5jTXlYZHYzLy9pWlU1emJGd1VYWjJOaEVSRVJ3N2RveXhZOGRLL1M4RjQwcFBUNWRtcjZ4ZXZab09IVG9Bb05WcW1UUnBFb21KaWN5ZE81ZUdEUnZLR1dhbGxwbVppWmVYRi9YcTFXUHo1czBHN1MvTW1VaTRCT0Z2TldyVUlEQXdFTkI5dVA3MDAwOHNYcnhZYXRwNS9QaHhqaDgvVG9zV0xlalJvd2ZMbHk4M20zS25qeDQ5b252MzdpWDJ4OGJHY3YzNjljZSsxaFFiKzVibStQSGpwS2FtRWh3Y3pPYk5tOW01YzJlNVJuaE1OZUU2ZGVvVTkrN2Q0OTY5ZTlTb1VVUGFQMi9lUEpLU2txVHRuVHQzbW1SNVpYTy9adGFzV1ZOcWxiYzllL2JJRUUzbFoyTmpRM1IwTkdscGFheGR1MVlrWERJNWVmSWtXcTJXbWpWcjh2TExMMHY3dDI3ZFNtSmlJZ0RUcGsxajJyUnAwakdsVWtsY1hKelJZNVZUOFQ1NmV2SHg4Vnk4ZUJHTlJvTzl2YjFJdG9vUUNaY2dvSHNpYytYS0ZSd2RIYmw0OFNLOWV2WGk3dDI3QU5TcVZZdmc0R0JPbkRoQlRFd01seTVkNHRLbFN5aVZTdDU0NHcwMEdnMXQyclNSK1Rlb1dIWjJkdFNzV1JOYlcxdHUzcndKd0xmZmZrdno1czJsa1l2RGh3OGJWT3A3OWRWWHljN09saVZlT1V5Wk1vVXpaODV3Ly81OWd4dE4vZE42L1JlVWZ0dkR3OE9rcDl6cGV4dSsrT0tMTkd2V0ROQ1Z2ajU0OENBQW5UdDM1dFNwVTN6OTlkZTBhOWVPRmkxYXlCWnJSVEQzYThiUzB0S2dCMXRCUVFFMk5qWUdOMkJGYjFMdjM3OVA3OTY5alJxalhNcTZXZFc3ZVBGaW1lY1VmODhJVDlmaHc0Y0I2Tk9uRCs3dTdyaTV1VEY3OW15V0xsMEtRTDE2OVZBb0ZBRGs1dWJ5MTE5L2lkNW94ZWl2NndzWExwVDZQamJIRVd3UUNaY2dBUERnd1FQR2pCbGpzQVpIcVZUU3QyOWZ4bzRkaTZPakk2Kzg4Z3IvK2M5LzJMbHpKNUdSa2FTbHBiRjM3MTZ5czdOWnNtU0pqTkVieDRFREIxQW9GTklINkVzdnZTUnpSSldMZzRNRFU2Wk1JU01qZzM3OStrblR4b3AvNFR6cFpzc1UzTDU5bTJQSGpnRXdiTmd3QVBidTNjdnk1Y3NCZU9XVlYxaTZkQ21qUm8waUlTR0JDUk1tRUJZV2hwdWJtMnd4VndSenZtWkdqaHpKZSsrOWgwS2hRS1ZTMGExYk41NS8vbm1EY3g0OWVzUzhlZk93dExUa2swOCtrU2xTNHl1dEdYaDU2Vy8yaGFjdk16T1R1TGc0TEN3czhQWDFKVHc4bkx5OFBDWk9uQ2c5SEt0ZnZ6NHpaODRrUFQxZGVzOSsrdW1uY29ZdGk2SkpVMVpXRnA2ZW5vQnVkdENSSTBka2lxcHlFd21YSUFCdWJtNzQrUGlRa0pCQWl4WXQ2TlNwRTYrLy9qclZxbFV6T00vZTNwNWh3NFl4Wk1nUTl1elp3N1p0MjVnNmRhcE1VUnRQWm1hbWRPT3MxN2R2WDVvM2J5NXRlM2w1R1R1c1NrT3RWcU5XcTZWcFFQb0dwZ0REaHc4SElEdzgzR0I3dzRZTkpsdGtZOTI2ZGRMdjFxeFpNM2JzMk1IOCtmUFJhRFM0dWJreFo4NGNMQ3dzK09LTEwvRDM5K2Zldlh1TUhEbVNCUXNXR0V6amVaYVorelZ6NXN3WlFrSkNHRHg0c0hSZEZFK29jM056T1h6NE1GV3FWREdyaEt2b3lON2R1M2VaT25VcTQ4YU5NMGpJNzl5NXcrZWZmODc0OGVOTmJ2UzNzb3FKaVVHbFV1SHE2b3FMaXdzQTF0YldUSnMyamJ0Mzd4SWJHOHZldlh2cDE2OGZ1Ym01cU5WcWdvT0Q2ZG16cDh5UlZ4Nm5UcDNpOXUzYk9EczdzM256WmdBU0V4TVpPM1lzcnE2dWJOeTRVZVlJNVNNU0xrSDQyK2VmZjE3dWM2MnNyT2pidHk5OSsvYXR3SWdxRDQxR3c2MWJ0d3oyM2JwMUN5Y25weWVPU3BqREhPNDFhOWF3YnQwNmFidjQwNytpaW0rYm1xU2tKS0tqbzZYdG1KZ1l2dm5tR3dCZWVPRUZRa05EcGJXUExpNHVMRjI2bERGanhwQ2VuazVJU0FneE1URW04UlRmM0srWkJnMGFrSjJkemZyMTYxR3IxUUFsRWdmOVdqVlQrSDMvamN1WEx6TnAwaVRTMHRJWU4yNGN1M2J0a3FZTHpwZ3hnL2o0ZUQ3NDRBUCszLy83Znd3ZE90UWtyb3ZLU3FQUlNBV3lpbEtwVkdSblo1T1VsTVNmZi80SjZCNm1nSzZKZlhSME5FbEpTZmo0K1BEaWl5OGFOZWJLYU8zYXRZQnU5TnJCd1FGTFMwdXB2Mm45K3ZYTmVqcXNTTGdFUVhnaUp5Y240dVBqV2I5K1BTdFhyZ1RNZHg3MlA2VmZ5MVRXdHFtWk8zZXVkSU1OMExWclY3WnMyWUsxdFRWMTY5WmwxYXBWekpneEF3c0xDeTVkdWtSa1pDUXRXN2JrNnRXckRCNDgyR1J1S3MzOW1uRjJkc2JQejQvMTY5ZExheHJidFd0bmNJNSt2WnFwVnFsOG5LaW9LQll0V2tSQlFRRU9EZzRzWHJ6WTRHWjAvdno1ZlBycHA4VEh4N05reVJMKzcvLytqOW16WjV0Tm9TWmpPM2p3b0xUV3NpaTFXczJjT1hOSVQwOEhvRldyVmd3WU1JRFkyRmd1WExqQStmUG5PWC8rdk5rOGZBWGQzMFRmazdTNDgrZlBBN3FxenIvKytpc2RPblNRUHZmTWZhUldKRnlDSUpTTFZxc2xKaVpHMnM3TnpjWEd4cVpjYTVKTS9VWno3Tml4K1BuNUdVd1JLMTYxcW5qUkRGTmxaV1dGaFlXRk5LWFF5Y21KZWZQbThmenp6K1ByNnd2b250NERwS1dsc1cvZlB0emMzTmk0Y2FQSjNVeWErelh6M252dnNXM2JOckt5c25CMGRLUmR1M1k4ZlBoUU9wNmFtZ3BnVU1YU0hNeWZQNTl0MjdZQnVpSU1mbjUrWExod1FTcEJEbkRzMkRHOHZMeG8yTEFoMjdadDQ4U0pFL3kvLy9mLzJMQmhnMXhobTdTeVduaFlXMXNURkJURXZYdjNhTk9tRFVsSlNlemV2WnZUcDAvajdlM05wRW1UdUhyMXFsUVl5TnlOSGoyYXFLZ28vdnJyTDZLam8yblRwZzBuVHB3QU1IaC9teU9SY0FtQ1VDN0Z5MW4zNjllUEZTdFdHRXlQMGgrdlhiczJWbGJtL2ZHaVR5cWV0Ti9LeW9xUWtCQmpoR1FVM2J0M3AzWHIxdEthTmRCVlpMeDkremFnbTRaallXRlI0bldtMkhmSzNLOFpCd2NIUEQwOWlZNk9wbTdkdWlWK3Z5dFhya2pubFRhNllLcmVlZWNkb3FPajZkS2xDNE1HRFdMTW1ER0FiZ1N3VFpzMjNMOS9uMlhMbHBHWm1jbTBhZE9ZTUdFQzY5YXRNeWhGTGp4ZExWdTJwSEhqeGx5OWVyWEVzVHAxNnJCdDJ6YSsvUEpMQ2dvS2FOYXNHZE9uVDBlcjFSSVZGY1dvVWFOa2lMaHlPSDc4T0xhMnR0SzJXcTJtWjgrZURCZ3dnQU1IRGxDM2JsMHlNek9wVWFPR1NMamtEa0FRaE1wUG85RVFHaHFLZzRPRHRBWXBKeWVIU1pNbXNXdlhMdWxHU3Yva2Z1WEtsZFN0VzFlMmVDdURvaU1iajl1dlZDcE5LdUhxMGFNSDFhdFhOMGk0UURlNkEvOWJoYlpuaWJobWRJVWZEaDA2Qk9oS25mLzQ0NDk0ZUhoSTVkOWpZMk1CT0h2MkxHUEdqSkVLeXBpNnBrMmJFaEVSSVRYUDdkaXhJNmRPblNJb0tJalZxMWN6ZS9ac01qTXpxVk9uRG0rOTlSWlZxMWFsYjkrK0pqY0NYSm5VcjErZjRPQmdSb3dZVWVKWWd3WU5zTGEyeHMvUGovYnQyM1B0MmpYQ3c4TzVkZXNXYm01dURCdzQwS3pYSmhWbGFXbEp2WHIxOFBUMDVLZWZmbUxWcWxVQTlPL2YzNkNZbERrcStaaFJFQVNobUp5Y0hKS1NrdkQyOXBiMjZTdHJkZXJVaWZidDJ4dE1rK3JYcjUrMEx5RWhRWFZQT2ZnQUFBL2xTVVJCVkk2UVpiVno1MDZpb3FLSWo0OW55SkFoSlk0M2I5NmMvZnYzRXg4ZmIzSU5NNTkvL3ZsU2l5RG9GNXlieS9ReGM3OW1OQm9OTTJiTUlEYzNseVpObWdDd2VQRmlRRmVncUdmUG5seTZkRWs2MzhiR2hzREFRS3BVcVVKR1JvWXNNUnVUUHRrQ21EVnJGclZxMWVMZXZYdjQrdnB5N3R3NWxFb2xYM3p4QlZXclZnVVF5VllGczdDd0tMT2Y1czJiTjJuYXRDbG56NTVsL1BqeExGbXlCSTFHUTFCUUVPUEdqV1ArL1BuazVPUVlPZUxLNWVyVnF3WVZDQU1DQXFTZjdlenNlTys5OStRSXExSVJDWmNnQ0U5a2IyK1B1N3M3Z3dZTmt2YjUrUGpRdFd0WDNOemNwUC8wYXRldUxlMHp4NmFRYytiTTRkNjllM3oxMVZkRVJrWXlZTUFBNlppM3R6ZVhMMS9HMTllWHpaczNtM1R6NDZMMERZLzFOOSttenR5dm1XWExsaEVmSDQrVGt4T3JWNi9HeGNXRmUvZnVzWGZ2WGhJVEU1aytmVG9BclZ1M2xsNlRsNWZIMnJWckRhNFhjMUN0V2pYZWZQTk5BR250WStmT25RMlNNa0UrTmpZMlJFWkdrcHljakkrUEQ4dVhMK2ZqanovbTU1OS9sdjUvOXV4WnVjT1V4ZG16WndrTURHVFFvRUY4Ly8zM2dLNks0MWRmZlNXZDgralJJNzcvL251MFdxMWNZVllLWWtxaElBamxNbkhpUkJvMGFHQ3d6OWJXbHFpb0tHbmJsS2RIUFVsS1NvcjBjNHNXTFZpNWNpWG56cDNEM2QyZHlaTW5TOVVKWjh5WVFWWldGckd4c1N4YXRJajE2OWV6ZmZ0MmszNkMvY3N2di9EVFR6OEJ1cXFGNXNLY3J4bDlEOE9KRXlmaTVPVEVpQkVqc0xhMkpqTXpreEVqUnBDWGw0ZWRuUjBoSVNINCt2cFNVRkJBVWxJU29Hc2ZZT3J5OC9QNTdiZmZPSEhpQkFjT0hPRHUzYnNHeDQ4ZE8wYXZYcjN3OHZLaWE5ZXV0R25UeG14R2h5dUwwYU5INCtUa2hJdUxDMnZYcmlVbEpZVzR1RGptenAxTFdsb2FBQysvL0RKVHBreWhjZVBHTWtjcmovSGp4d082cVlUdTd1N0V4c2J5eFJkZmtKcWFpa0tob0huejVseTZkSWsxYTladzRjSUZwazJiSnZVNE16Y2k0UklFb1Z3YU5XcFVZbDlaMWRiNjlldG5zTDFqeHc3cTE2OWZFV0ZWR3ZiMjl0amIyK1B0N2MyUUlVTVlPSEFnSGg0ZUxGNjgyR0NLblZLcFpNbVNKWVNHaGhJUkVjR29VYU5NT3RuS3pNemswMDgvUmF2Vjh0eHp6OUdyVnkrNVF6SWFjNzVtL1B6OHlNaklrTlpydmZ2dXU0U0VoTEIzNzE1QWQ3MTg5ZFZYTkdyVUNDY25Kekl5TXFScFI2YlMvTG8wQlFVRmpCdzVrc3VYTHh1MFR3RG8xcTBiWThhTTRZY2ZmcENxTys3YXRZdGR1M1lCdXVtNEd6ZHVOTnNiVm1NTENBZ2dQajRlSHg4ZktjRUNYYUdqVjE5OWxVR0RCdEdwVXljWkk1U1B2aEt0aFlVRmZmcjA0Y01QUCtUU3BVdU1HemNPMEgzUFRaOCtIVzl2YjJiTm1rVk1UQXl4c2JFTUd6YU02T2hvYWFxc09SRUpseUFJLzlxVEdyanFtVU5qVTMxcGMvMG94WUlGQy9EMDlDeTFJcCtscFNXQmdZSDA3OStmT25YcUdEdFVvM0owZEdUdTNMbE1uVHFWenovLzNDeDdMaFZsTHRlTXRiVTFreVpOTXRnM2RlcFVrcEtTVUNxVnpKdzVVMG9vSjArZXpJWU5HOGpQejZkQmd3WU1HelpNaG9pTlE2bFUwcU5IRHk1ZXZBam9yZy85emJ1K1QxRlFVQkREaGcxank1WXRIRHAwU0dvYysvcnJyNHRrcTRKVnExYk40QUZZdTNidHNMT3pvMG1USnJScTFRcDNkM2U2ZE9saTBnL0puc1RTMHBJZVBYcVFrWkhCNU1tVHBldlkxZFdWVnExYWtaZVh4K3paczZWUytaOS8vam5ObXpkbitmTGxqQjgvM2l5VExSQUpseUFJLzVDK2hERmdNRFZLd0dCSzJPdXZ2MjV3Yk4yNmRTWE9OK1ZrNi9EaHc0RHVockp1M2JyRXhNUVlsQThHOFBUME5JbCtVMDhpcmhrZFcxdGJ3c0xDc0xPek0yaHc3ZTN0YlZCY3hOVDUrdnBTcFVvVldyWnNTY3VXTFV1dDN1YnE2c3FFQ1JPWU1HRUMxNjlmNTlLbFMzVHUzRm1HYU0yTGZ1cXpub1dGaGRRelRmaXZxVk9uWW05dmI3RFB3c0tDTDcvOGtobzFhcFI0VHc4Wk1zVHNIeGlJaEVzUWhIOWs1TWlSY29md1RHcmJ0cTNjSVJoVjhUTEp4Wk10Y3lLdW1mOHFmcE5tanBSS3BVRXhsU2NwWG1CRkVPUlcxblhzN094YzVtdk1PZGtDVWFWUUVBUkJFQVJCRUFTaHdvaUVTeEFFUVJBRVFSQUVvWUtJaEVzUUJFRVFLb0dNakF3eU1qS2tYa3pteU54NzlRaVZsN2szTnhiK04ySU5seUFJZ2lCVWtLeXNyRkwzMjl2Ykd4U09BUER5OGdLZS9aTHdlaWRPbkNBNk9ocXRWb3RhclVhajBWQllXSWhLcFVLbFVsRlFVRUIrZmo3NStmbms1dVpLLy8zd3d3L1VybDFiN3ZBRlFaS1ptWW1YbHhmMTZ0Vmo4K2JOejN3VlVjSDRSTUlsQ0lJZ0NCVkFyVmJqNmVsWjZyR2ZmLzRaQndjSDR3WmtaRnF0bGtPSERnRzZDbVpLcFJLVlNvVmFyY2JlM3A2YU5XdFN0V3BWcWJsczFhcFZVU3FWWWlSQmtFVlpQZkxpNCtPNWVQRWlHbzBHZTN0N2tXd0ovNHBJdUFSQkVBVEJ5R2JPbk1uUFAvOWM2ckVCQXdZUUdCakk4T0hEalJyVDA5YXBVeWNXTEZpQVVxbVVSdlBtejU5UGFtb3FQajQrZE9uU3BkVFhOV25TeEpoaENzSVR4Y1hGQVhEaHdvVlNFek56YUc4aC9HOUV3aVVJZ2lBSUZlejQ4ZVBZMnRxVytSVGRGT1huNXpObHlwUlNqMjNkdXBXdFc3ZVdla3pjdkFweUtQcSt5OHJLa2thbnRWb3RSNDRja1NrcXdWU0loRXNRQkVFUWpDd29LSWlRa0JDRGZmbzFYT0hoNFRSdDJsU09zSjZhek14TTB0UFRpWWlJa1BiTm56K2ZpeGN2OHM0Nzc5Qy9mLzh5WDV1Y25Hd1NhOWdFMDNEcTFDbHUzNzZOczdNem16ZHZCaUF4TVpHeFk4Zmk2dXJLeG8wYlpZNVFlQmFJaEVzUUJFRVFqS3hxMWFwczJyU0pvVU9IbG1nUzdlRGdRTldxVldXSzdPbUlpWW5oeXkrL0xQVllWRlFVVVZGUmozMjlHT1VTS291MWE5Y0M4T2pSSXh3Y0hMQzB0T1RPblRzQTFLOWZ2OFQxS3dpbEVRbVhJQWlDSUZTd2J0MjZHV3d2V2JLRW1Kai8zOTc5aFRUOTczRWNmMjFUT1ZvUlRlY3EwSVRncEJpSWFNYUJFMGlGRmlra2ttUTRFYklKZ1hraFJWSTNXYVJCaWVtRlJBWVNVZGgvMGk0a2tzS1VPSlVGUmxJV0hMcXFLT2tzalJDM25RdHhIaXQvV21mZmZkTTlIMWZiL0M1ZjM3Y2F2UGI5OCtuVTBOQ1FHaHNiVFVwbG5FMmJObW4xNnRXU3BJR0JBYlcwdE1oaXNlamd3WU5hdVhMbGpPK3oyV3loaWdnRWVMMWVaV1ZsL2ZSckF3TURraVp1Qy8vMDZWTmxabVlHUGhCSVNVa0pXVWJNYnhRdUFBQkNyS2lvU0hmdTNGRlBUNCt1WExtaUhUdDJtQjBwcUp4T3A1eE9wL3I3K3dPbkZmcjlmdFhWMWYzbCsyN2V2S21FaElSUVJBVG14TzEyNi9yMTYvcnc0WU02T2pxVWxwYW1CdzhlU0pJeU16Tk5Ub2Y1Z3NJRkFJREJ2cjlwUm1KaW9pb3FLdFRVMUtUR3hrYXRYNy9lNUlUQjVmZjdkZW5TSlowK2ZWcmo0K09TcExLeXNobFB2MXFJUi9rd1AwMytyVTd5ZXIzS3pjMVZZV0dodXJxNmxKQ1FJSS9ISTd2ZFR1SENuRkc0QUFBd1FVbEppVzdmdnEySWlBaU5qWTJaSFNlbzd0Ky8vOE0xWEcxdGJlYUVBZjRQTnB0TmlZbUp5czdPVm5kM3QxcGFXaVJKQlFVRm5BS0xPYU53QVFCZ0Fwdk5wdWJtWmprY0RsbXRWclBqQk5XR0RSc1VGeGVuN2R1M3E3VzFWZEpFNFpycCtxMmNuSnhReGdObTlmcjFhejE4K0ZBbEpTV1NwSXFLQ25WM2QwdVNGaTFhcE5MU1VqUGpZWjZoY0FFQVlMRHZiNW94eWVsMFNwSjhQbDhvNHhqT1pyT3B2cjVlNmVucGdjSTEzeGR5Um5qbzcrOVhlM3U3K3ZyNjVIUTZWVkpTSW8vSG80YUdoc0EybzZPanVuanhvdmJzMlJOWTFCdjRLeFF1QUFCTThQSGpSNDJNakNneU1sS1BIejhPdkI0WkdXbGlxdUJKVDArZjlwd2pYSmdQcXFxcUpFMThhTEJ1M1RyMTl2YnErUEhqZXZmdW5Td1dpNUtUa3pVNE9LZ3paODdvK2ZQbk9uVG9VT0NERTJBbUZDNEFBQXpXMmRtcDZPam93T0xHa3RUYjI2dmEydHBwMnkxWnNrVExseThQZGJ5UTRBZ1gvbVJXcTFVK24wOVdxMVg1K2ZuYXZYdTNCZ2NIdFcvZlBrbFNWRlNVRGg4K3JDMWJ0cWkydGxhZG5aM3E3ZTJWeStWU1IwZkh2Rjg3RDhhaWNBRUFZQUNyMWFycTZtcEprc1BoVUVSRWhJNGZQeTVKaW82T1ZscGEyclR0bHkxYnBwcWFtZ1Y3SWI3TDVacnhMb1hOemMwaFRnTk1zZGxzeXNuSjBlZlBuN1YvLzM0bEpTVkprbGFzV0tIVTFGUjkrL1pOUjQ4ZTFabzFheVJKUjQ0Y1VYSnlzcHFhbWxSVlZVWFp3cXdvWEFBQUdNQmlzV2pYcmwzVFhzdk56UTA4VGtwS1VrOVBqNnhXcTZ4V3E2S2lva0lkTVNRNk9qb2tUVnl2TmxPWm5EeWxrRk96WUphYW1ob3RYcng0Mm10V3ExV25UcDJTM1c3LzRYZTN1TGhZR3pkdTVIY1djMExoQWdEQUpQKzczczlDTmROMVc3KzZEV0NrNzh2V0pJZkRNZU43S0Z1WXE0VjFIMW9BQUFBQStJTlF1QUFBQUFEQUlKeFNDQUNBZ2ZyNitpUk4zQ1k5T2pyNnA5dDR2VjVaTEpZRnR3QXlBSUFqWEFBQUdLcXlzbEtWbFpWNi8vNzlUNy8rNXMwYmxaV1Y2ZVRKa3lGT0JnQUlCWTV3QVFCZ0FvL0hvN05uejZxOXZWMWVyMWN2WHJ4UVNrcUs4dlB6elk0R0FBZ2lDaGNBQUNIMDlldFhYYjU4V1cxdGJmcnk1WXNrS1M0dVR1WGw1ZHE2ZGF2SjZRQUF3VWJoQWdBZ1JMcTZ1bFJmWHkrUHh5TkppbzJObGN2bFVsRlJFWXVuQXNBQ1JlRUNBQ0JFMHRMU0pFbUppWWx5dVZ6S3k4dGJzQXNlQXdBbVVMZ0FBRENBMSt2OTRibkQ0ZENGQ3hjVUh4OGZ1Q1BoOTl0SmtzMW1DMGxHQUlEeEtGd0FBQmdnS3l0cjJ2T2lvcUk1djdlbnAwY3hNVEhCamdRQU1BRzNoUWNBQUFBQWczQ0VDd0FBQXp4NThrU1NsSkdSSVVtNmR1MmFrcEtTTkRZMnBtM2J0bWw0ZUZnblRwelE1czJiell3SkFEQVlSN2dBQUFpaHFLZ291ZDF1U1ZKdGJhMWV2bnhwY2lJQWdKRW9YQUFBaEZoaFlhRXlNakkwT2pvcXQ5dXRlL2Z1bVIwSkFHQVFDaGNBQUFieCtYelRuZzhQRCt2cTFhdmF1M2V2S2lvcXRHclZLbzJNaktpNnVsb0hEaHpRME5DUVNVa0JBRWFoY0FFQVlKQzNiOThHSHRmVTFDZzNOMWQxZFhWNjlPaVI3SGE3V2x0YnRYYnRXa25TM2J0M3RYUG5UcFdXbHVyVHAwOW1SUVlBQkJtRkN3QUFneng3OWl6dytOV3JWNHFKaVZGZVhwNGFHaHFVa0pBZ3U5MnVjK2ZPeWUxMkJ4WkFUazFOVld4c3JGbVJBUUJCeGwwS0FRQXdTRjVlbnM2ZlA2K2xTNWVxdUxoWTJkblpnV0kxS1NJaVFoVVZGU29vS05DdFc3ZFVXbHBxVWxvQWdCRW9YQUFBR0NRaUlrS3RyYTJ5MisyemJoc2ZINi95OHZJUXBBSUFoQktuRkFJQVlLQzVsQzBBd01KRjRRSUFBQUFBZzFDNEFBQUFBTUFnQytJYXJtUEhqcGtkSVNpK1g2L2xkNFRyTE1KMXYzOEZNNW9aczVuQ0xLYUU4eXpDZWQ5bncyeitQQXZoWnpJK1BoNlM3OE9zekRIZkM5ZC9KQzI5Y2VPRzJUbUN4dS8zajBqNm5mOEZ3M1VXNGJyZnY0SVp6WXpaVEdFV1U4SjVGdUc4NzdOaE5uK2ViNUwrdGxCK0puNi9mNnkvdjk5cjBEL1ByRXcwM3d2WFAzdyszei9ORGhGTUZvdmxYNUw4di9IV2NKMUZ1TzczcjJCR00yTTJVNWpGbEhDZVJUanYrMnlZelIvRzcvZHY4ZnY5ZnpjN1J4RDlXd1lWWUdZRkFBQUFBQUFBQUFBQUFBQUFBQUFBQUFBQUFBQUFBQUFBQUFBQUFBQUFBQUFBQUFBQUFBQUFBQUFBQUFBQUFBQUFBQUFBQUFBQUFBQUFBQUFBQUFBQUFBQUFBQUFBQUFBQUFBQUFBQUFBQUFBQUFBQUFBQUFBQUFBQUFBQUFBQUFBQUFBQUFBQUFBQUFBQUFBQUFBQUFBQUFBQUFBQUFBQUFBQUFBQUFBQUFBQUFBQUFBQUFBQUFBQUFBQUFBQUFBQUlDaitDN3gxaVViWWhpS3dBQUFBQUVsRlRrU3VRbUNDIiwKCSJUaGVtZSIgOiAiIiwKCSJUeXBlIiA6ICJmbG93IiwKCSJWZXJzaW9uIiA6ICIyNCIKfQo="/>
    </extobj>
    <extobj name="ECB019B1-382A-4266-B25C-5B523AA43C14-2">
      <extobjdata type="ECB019B1-382A-4266-B25C-5B523AA43C14" data="ewoJIkZpbGVJZCIgOiAiMTc2NDk3ODk1MDI5IiwKCSJHcm91cElkIiA6ICIxNTg0Mjg1Mzk2IiwKCSJJbWFnZSIgOiAiaVZCT1J3MEtHZ29BQUFBTlNVaEVVZ0FBQTVNQUFBVUxDQVlBQUFDd0N2YWRBQUFBQ1hCSVdYTUFBQXNUQUFBTEV3RUFtcHdZQUFBZ0FFbEVRVlI0bk96ZGVWeFZkZUwvOGRjRkJBVVVRVnh3MzdmUjNITUpkOVNVM00xOXlaaTBiRXBibk5Rc3A3S2FuTVkwblJ5M1Vsdk1aUVRjdDl3VmwxUlVUTVZFY0FNTlpOKzUzTjhmL3JoZlNVMUo0YkM4bjQ4SER5L25uSHZQKzE1YmVQTTU1L014V1N3V0N5SWlJaUlpSWlJNVlHTjBBQkVSRVJFUkVTbDRWQ1pGUkVSRVJFUWt4MVFtUlVSRVJFUkVKTWRVSmtWRVJFUkVSQ1RIVkNaRlJFUkVSRVFreDFRbVJVUkVSRVJFSk1kVUprVkVSRVJFUkNUSFZDWkZSRVJFUkVRa3gxUW1SVVJFUkVSRUpNZFVKa1ZFUkVSRVJDVEhWQ1pGUkVSRVJFUWt4MVFtUlVSRVJFUkVKTWRVSmtWRVJFUkVSQ1RIVkNaRlJFUkVSRVFreDFRbVJVUkVSRVJFSk1kVUprVkVSRVJFUkNUSFZDWkZSRVJFUkVRa3gxUW1SVVJFUkVSRUpNZFVKa1ZFUkVSRVJDVEhWQ1pGUkVSRVJFUWt4MVFtUlVSRVJFUkVKTWRVSmtWRVJFUkVSQ1RIVkNaRlJFUkVSRVFreDFRbVJVUkVSRVJFSk1kVUprVkVSRVJFUkNUSFZDWkZSRVJFUkVRa3gxUW1SVVJFUkVSRUpNZFVKa1ZFUkVSRVJDVEhWQ1pGUkVSRVJFUWt4MVFtUlVSRVJFUkVKTWRVSmtWRVJFUkVSQ1RIVkNaRlJFUkVSRVFreDFRbVJVUkVSRVJFSk1kVUprVkVSRVJFUkNUSFZDWkZSRVJFUkVRa3gxUW1SVVJFUkVSRUpNZFVKa1ZFUkVSRVJDVEhWQ1pGUkVSRVJFUWt4MVFtUlVSRVJFUkVKTWRVSmtWRVJFUkVSQ1RIVkNaRlJFUkVSRVFreDFRbVJVUkVSRVJFSk1kVUprVkVSRVJFUkNUSFZDWkZSRVJFUkVRa3gxUW1SVVJFUkVSRUpNZFVKa1ZFUkVSRVJDVEg3SXdPSUNJaUlpSkZsOFZpNGRhdFc0U0hoeE1URTJQOWlveU1KREl5a3Fpb0tCSVNFa2hMU3lNMU5UWGJsOWxzeHNIQkFYdDdlNG9YTDQ2OXZiMzFjZW5TcFhGM2Q2ZHMyYks0dXJwU3VuUnA2N2FLRlN2aTVPUms5RnNYS2ZCTUZvdkZZblFJRVJFUkVTbmMwdFBUQ1EwTkpTUWtoS3RYcnhJU0VrSklTQWhoWVdHa3BhWGxhUmFUeVlTYm14dTFhdFdpUm8wYTFLaFJnOHFWSzFPN2RtM0tsaTJicDFsRUNqS1ZTUkVSRVJGNTRxNWN1Y0xGaXhjNWQrNGNKMCtlNU96WnM2U25wOTl6bk1sa29seTVjbmg0ZU9EbTVvYUxpd3N1TGk2NHU3dFRwa3daM04zZGNYWjJ4dDdlSGdjSEIrdElwSU9EQXpZMk5xU25wMXRIS3JOR0wxTlNVcXlqbTFGUlVVUkZSUkViRzB0c2JLeDFGRFF4TWZHK3VjdVZLMGV6WnMxbzJyUXBkZXZXcFhidDJqZzdPK2YyeHlWU0lLbE1pb2lJaU1oamk0bUo0ZVRKa3dRRUJMQm56eDZpb3FLeTdiZXpzNk5HalJyVXJsMmJxbFdyV2tjRXExYXRpcjI5Zlo1bXRWZ3NSRWRIRXhJU3d1WExsd2tORGVYS2xTc0VCd2NUR1JtWjdWZ2JHeHVhTkdsQ3g0NGRhZG15SlEwYU5NalRyQ0w1bWNxa2lJaUlpUHdwd2NIQkhEaHdnTDE3OTNMMjdGbnUvckd5ZXZYcTFLbFRoNFlORzlLMGFWTWFOR2hBc1dMRkRFejdjQmFMaGNqSVNBSURBemwxNnBSMVpQWHVVVXduSnljNmRlcUVwNmNuN2R1M3AwU0pFZ1ltRmpHV3lxU0lpSWlJUExMcjE2K3paODhlZkgxOXVYejVzblY3NmRLbGFkYXNHVzNidHFWang0NjR1N3NibVBMSnljek1KREF3a0QxNzluRGl4QW5PblR0bjNXZGpZMFAzN3QxNTl0bG5hZGV1SGJhMnRnWW1GY2w3S3BNaUlpSWk4b2RTVTFQWnVuVXI2OWV2SnpBdzBMcTlSbzBhZE9yVWlhNWR1MUt2WGoxc2JBci9xbk5KU1VuczI3ZVBuMzc2aWYzNzkxdnZBeTFldkRoOSsvYkYyOXVidi96bEx3YW5GTWtiS3BNaUlpSWljbDhSRVJHc1c3ZU9iNy85MWpyanFvZUhCeDA2ZEtCdjM3N1VyVnNYazhsa2NFcmpwS2VuczJYTEZuYnMyRUZBUUlEMU10OG1UWm93Y3VSSU9uWHFWQ1FLdGhSZEtwTWlJaUlpa3MyWk0yZFl1WElsMjdadEErN011TnExYTFlR0RoMUswNlpOaTNTQmZKRGs1R1I4ZlgxWnUzWXRZV0ZoQUxpN3V6TjI3Rmo2OXUycmV5dWxVRktaRkJFUkVSRUFMbHk0d0p3NWN6aDY5Q2dBcFVxVm9uZnYzdmo0K09EaTRtSnd1b0pqLy83OXJGeTVraU5IamdCZ2EydkxhNis5eHBBaFEvSjg1bHFSM0tReUtTSWlJbExFaFllSDg1Ly8vSWN0VzdZQVVLVktGVWFOR3NXQUFRTTBDdmtZd3NMQytPYWJiOWk0Y1NNV2l3VVhGeGNtVFpxRXQ3ZTNKdXVSUWtGbFVrUkVSS1NJU2s1T1p0R2lSYXhZc1FLNE14STVidHc0aGcwYlpuQ3l3aVU4UEp4Ly8vdmY3Tm16QjR2RlFvMGFOWGpqalRkNDVwbG5qSTRtOGxoVUprVkVSRVNLR0l2RndxNWR1NWd4WXdiSnljazRPRGd3ZXZSb3hvMGJwd2xqY3RHNWMrZVlNMmNPUC8vOE13RGR1blZqOHVUSmxDbFR4dUJrSW4rT3lxU0lpSWhJRVJJWEY4ZU1HVFBZdDI4ZkpwTUpiMjl2cGt5Wm9nbGk4dEQrL2Z2NTVKTlB1SFhyRnNXS0ZXUDY5T2w0ZTN2cmttSXBjRlFtUlVSRVJJcUlBd2NPTUdYS0ZKS1RrL0h3OE9DRER6NmdSWXNXUnNjcWtzeG1NN05uejJiTm1qV1l6V2E2ZCsvTzlPblRjWEp5TWpxYXlDTlRtUlFSRVJFcDVNeG1Nd3NYTG1UcDBxV1lUQ2I2OSsvUDFLbFRkVWxyUG5EcTFDbW1UcDNLelpzM2NYZDNaKzdjdWRTdlg5L29XQ0tQUkdWU1JFUkVwQkNMaTR0anlwUXBIRGx5aE9MRmkvUHh4eC9UcVZNbm8yUEpYZExUMDVrK2ZUbzdkKzdFWkRMeC92dnYwNmRQSDZOamlUeVV5cVNJaUloSUlSVVJFWUdQanc4UkVSRlVxMWFOLy83M3Y1UXJWODdvV1BJQXk1Y3ZaOEdDQmFTbnAvUFNTeS94MGtzdmFRa1J5ZGRVSmtWRVJFUUtvWkNRRU1hTUdVTlNVaEp0MnJSaDNyeDV1cXkxQURoOCtEQ1RKMDhtS1NtSnZuMzdNbTNhTk96czdJeU9KWEpmS3BNaUlpSWloY3l2di83S3FGR2pTRXRMWStEQWdVeWJOczNvU0pJRGx5NWRZdno0OFVSSFIvUGNjODh4ZmZwMGloVXJablFza1h1b1RJcUlpSWdVSW1GaFlRd1pNb1QwOUhTR0RSdkcyMisvYlhRaytSUEN3OE1aTTJZTVVWRlJkTy9lblk4KytrZ2psSkx2NkZvSEVSRVJrVUlpUER5YzBhTkhrNTZlenZEaHcxVWtDekFQRHcrKysrNDdYRjFkMmI1OU8zUG56a1ZqUUpMZnFFeUtpSWlJRkFMeDhmSDQrUGlRa0pCQTkrN2RlZXV0dDR5T0pJK3BYTGx5TEY2OG1GS2xTdkhERHovdzQ0OC9HaDFKSkJ0ZDVpb2lJaUpTd0tXbnAvUG1tMjl5Nk5BaEdqZHV6RGZmZklQSlpESTZsandoZ1lHQnZQTEtLNlNscGJGa3lSS2FOV3RtZENRUlFDT1RJaUlpSWdYZWQ5OTl4NkZEaHloZnZqei8vZTkvVlNRTG1hWk5tekpwMGlRQUprNmNTR1JrcE1HSlJPNVFtUlFSRVJFcHdDNWV2TWo4K2ZOeGNIRGdQLy81RDhXTEZ6YzZrdVNDSVVPRzBLMWJOeElURS9ud3d3OHhtODFHUnhKUm1SUVJFUkVwcUpLU2tuampqVGNBOFBIeG9VYU5HZ1lua3R6MHdRY2ZVSzVjT1E0ZVBJaWZuNS9SY1VSVUprVkVSRVFLcXBVclZ4SWVIazdkdW5YeDhmRXhPbzdrTWdjSEJ6Nzg4RU5zYkd5WVBYdTJMbmNWdzZsTWlvaUlpQlJBMTY5Zlo4R0NCUlFyVm94UFB2bkU2RGlTUjFxMWFvV25weWNwS1NuTW16ZlA2RGhTeEtsTWlvaUlpQlJBQ3hjdXhHS3gwTFZyVjEzZVdzUzgvLzc3T0RzN3MzSGpSbjc5OVZlajQwZ1JwaklwSWlJaVVzQ0VoWVd4YWRNbW5KeWNtRHAxcXRGeEpJKzV1cnJTdDI5ZkFCWXZYbXh3R2luS1ZDWkZSRVJFQ3BnVksxWUEwTE5uVDV5ZG5RMU9JMFlZUDM0OHpzN083Tnk1azlEUVVLUGpTQkdsTWlraUlpSlNnTnkrZlJ0L2YzL3M3ZTE1OWRWWGpZNGpCbkZ5Y3NMTHl3c0FmMzkvZzlOSVVhVXlLU0lpSWxLQTdOMjdGNHZGUXZQbXpTbFZxcFRSY2NSQVk4ZU94Y2JHaHRXclY1T1ltR2gwSENtQ1ZDWkZSRVJFQ2dpTHhjSzMzMzRMd0pneFl3eE9JMGFyWExreWpSbzFJaVVsaFJNblRoZ2RSNG9nbFVrUkVSR1JBdUxxMWF1RWhZWGg1dVpHcTFhdGpJNGorVURuenAwQjJMeDVzOEZKcENoU21SUVJFUkVwSUFJREF3RjQ2cW1uTUpsTUJxZVIvS0JQbno3WTJ0cXlhOWN1VWxKU2pJNGpSWXpLcElpSWlFZ0JzV1BIRGdEcnhDc2lwVXVYcG5yMTZtUmtaSEQyN0ZtajQwZ1JveklwSWlJaVVnQWtKeWR6NU1nUmJHMXQ2ZFNwazlGeEpCOXAyTEFoQUNkUG5qUTRpUlExS3BNaUlpSWlCY0RWcTFjeG04MTRlSGhRb2tRSm8rTklQdkwwMDA4RGNPYk1HWU9UU0ZHak1pa2lJaUpTQUZ5N2RnMkE4dVhMRzV6a2pvU0VCREl6TTQyT0lVQ1RKazBBK09XWFh3eE9Ja1dOeXFTSWlJaElBWERwMGlVQWF0U29rV2Zuek16TTVJMDMzdURjdVhQMzdKczJiUm9MRml4NDR1Y01Dd3RqNjlhdDkyemZ2My8vUGRzdVhicEVURXpNRTgvd01Da3BLVXlZTUlFYk4yN2srYm52cDJMRmlqZzZPbkw3OW0xRFBnOHB1dXlNRGlBaUlpSWlEeGNXRmdaQTdkcTE4K3ljTmpZMkRCbzBpTmRlZTQyWk0yZlNwazBiNjc0cFU2Ync4c3N2TTJyVUtFcVZLblhQYzF1MGFFRzVjdVVBaUltSklTQWdnTFp0MjFLNmRHbnJNZkh4OFJ3NGNPQ2VjODZmUDU5U3BVclJybDA3QUhidTNNbisvZnRwMzc1OXRtTjM3OTdOd1lNSFdiaHdJVXVXTEdIUG5qMzM1QWdMQzhOa01uSDQ4R0VBMHRMU2FOdTJMYzdPenRtT1MwaEl5TFl0SVNHQm8wZVBZbXRyZTg5ckZpOWVuUHIxNnpOLy9udysrZVNUKzM1MmVjbGtNdUh1N3M2VksxZUlqSXpNOWhtTDVDYVZTUkVSRVpFQ0lHc1VyRnExYW5sNjNtZWVlWVpaczJaUnNtUkoyclp0bTIyZnhXS2hSNDhlMXUvSGp4L1BDeSs4QUlDOXZUMWJ0bXdCeVBhOHJHMEFucDZlMXNkOSsvYTFQcmExdFdYaXhJbFVyRmdSdVBQZUsxYXNhRDNHMjl1YmNlUEc4ZGUvL3BXUWtCRFdyRm5EaEFrVG1EQmhBdDk5OXgwM2I5NmtmUG55QkFZRzBxZFBINTU3N3Jsc3VXMXNiTmk3ZDYvMWU3UFp6Tk5QUDUxdFc0c1dMYkk5NTM0RjFHS3gwSzFiTit2M0NRa0pIRHg0RUJ1YnZMLzRyM1RwMGx5NWNvV29xS2c4L1lXREZHMHFreUlpSWlJRndNMmJOd0dzQlNzdmhJU0VjT25TSld0aENnZ0lzTzZMaVltaGE5ZXVIRDkrL0ltY2EvSGl4WHp4eFJkTW5UcVZVcVZLMGJGalIvejkvUUhvMkxFanZyNitUSjgrSFI4ZkgyclZxbVY5M2tjZmZXUWRQUnc4ZURBQXNiR3hSRVpHVXFsU0phNWN1Y0w2OWV0WnZYcjFZK1ZMUzB0ajY5YXQ5eDJwek5LaVJRc3NGc3RqbmVmUHlob2QxbVd1a3BkVUprVkVSRVFLZ0tTa0pBQ2NuSnp5N0p3Mk5qWjg5ZFZYL1B6eno3ejk5dHNVSzFZczE4NVZybHc1NnRXcng1bzFhL0R4OGJsbmYwQkFBRldyVnMxV0pJRnM1UzQrUHQ0Njh0bXRXemZXcjE5dmZYeTN6TXhNdW5UcGNzODU3cmV0b0xDM3R3Y2dOVFhWNENSU2xLaE1pb2lJaUJRQXljbkpBRGc2T3ViWk9hdFhyODd5NWN2NThzc3ZTVXRMZTZReXVYVHBVbGFzV0VGYVdob2RPM1lFc0Q2K2V4dmNlVThkTzNia3ZmZmVZOTY4ZWRidDY5ZXZKeWtweVhwWmExSlNFck5telFMKzd6TFpQbjM2V005ejk0anBvN0N4c1dIWHJsM1c3N011YzcxNzIrOHZjODN2c3Y1dTB0TFNERTRpUlluS3BJaUlpRWdCWURhYkFmN3dNc3ZjVUtwVUthWlBudzdBdSsrK202MXdRZmI3SVFNQ0F2RHg4Y0hIeDRlMmJkdGE3MEhNZW56M05yaHp6MlRXOTE1ZVhqbk9sbldlTEZGUlVka3VkYjM3Y1JhejJaempFZGIwOUhUZzNoSE8vQ1RyUGswdDF5SjVTV1ZTUkVSRUpCL0t6TXdrSmlZR056YzNBRXFVS0VGaVlpTEp5Y21VTEZreVQzTU1IVHFVUllzVzhmSEhIMXUzWjkwemViOVJ3UWVOWWo1c1lwcWVQWHRhTDllOG40U0VCSDc2NmFjSDdpOVRwb3oxM3NodTNicGxlNXdsTlRXVnRMUzAreGJEQjVYRnhNUkVIQjBkN3luU3Z6ZDE2bFJNSnRNZkhwTmJzZ3J2SDMxK0lrK2F5cVNJaUloSVBuTDU4bVYyN05pQnI2OHZaY3VXWmNXS0ZjRC9sY21rcEtROExaTkJRVUVrSkNUa2FMbUo2T2pvZTJZK1RVNU9wa1NKRW4vNHZLd2xSQjdrOTdQSi90NmpqRXpHeGNWUnIxNDl2di8rZSt1MnJNdGNkK3pZWWQxMjkyV3UxNjlmcDBLRkNuOTRib0JQUC8zMG9jZmtGcFZKTVlMS3BJaUlpSWpCYnQrK3paNDllMWkzYmgzbno1KzN6Z2pxNE9CQWJHd3NMaTR1dUxxNkVoa1pTV1JrSk9YTGw4K3piSWNPSGJLdTkvaW96cDQ5UytYS2xiTnR1M256NWlQTlJKdFZBTzhucXpBOXlPOUhKci83N2pzc0ZndmUzdDdXWTY1ZnYwNmxTcFVlbXVOdVFVRkJOR3pZTUVmUHlXdUppWWtBOTVSNGtkeWtNaWtpSWlKaWdLeUpZelpzMk1EKy9mdkp5TWdBb0dUSmtuVHMySkYrL2ZyUnJGa3o2L0dWS2xYaTRzV0xYTGx5aGIvODVTOTVsblAvL3YzM25WMzFqMnpidHMyYU1TTWpBNVBKUkhCdzhDT3RmL2hIUzNqY1BUS1psSlRFM0xsek1adk5iTnk0RVM4dkw5emQzYTM3dmJ5OCtOZS8vc1dlUFh2bzJyV3JkWHRnWUdDT1A3OXQyN1l4ZE9qUUhEMG5yMlV0Q1ZLbVRCbURrMGhSb2pJcElpSWlZb0NSSTBkeTZkSWxBT3pzN0dqWHJoMjllL2VtVTZkTzk3MVVNV3MwTFRRME5NOHlSa1JFY1BIaVJaNSsrbWwrK09HSGJET3V3cDFMS245LzZlblhYMy9OcmwyNytPYWJiNWczYng3cjE2K25UWnMyQkFRRTBLWk5HMjdmdm8yam95TkpTVW4zdmE4eWF3YlgrN2w3WkhMOSt2VWtKQ1N3ZHUxYWxpeFp3b0lGQzhqSXlLQkhqeDdZMk5oZ2EydUwyV3dtTXpPVHpaczNFeDRlenV6WnM5bTBhUlB6NTgrLzcrdGJMQmJNWmpQUjBkSFkyTmhnTXBuWXUzY3ZOMjdjb0hQbnpqbjU2UEpjZEhRMG9ESXBlVXRsVWtSRVJDU1hYYnQyalJJbFNtVDdRYjl6NTg0VUsxYU1IajE2MExkdlgxeGNYUDd3TmJKRzlTNWN1SkNyV2U5bWEydkxtMisraWJPek04T0hEMmY0OE9FUGZjNzE2OWZwM0xrempSbzFvbEdqUnJ6NjZxdlkyTmp3OWRkZjA2bFRKNVl0VzRhL3Z6KzJ0cmFNR0RFaTIzTTdkT2pBWjU5OTlzRFhmdWVkZDZ5UEJ3NGN5SkFoUXpDWlRIejQ0WWZaamt0UFQ3ZU85SnBNSmt3bUUzWjJkdGJMYjZ0WHI1N3RlSlBKUklrU0pjak16TVRUMDVPTWpBdzhQVDJ4c2JIQjNkMmRxVk9uNXVvYW00OHJNVEdSMjdkdlkyOXZUOW15WlkyT0kwV0l5WkoxVWI2SWlJaUlQREZ4Y1hIczNic1hYMTlmVHA4K1RhOWV2YktWSG92RmtxT1pQd01EQS9IeDhhRk9uVHI4K09PUHVSSDVpYm5mZTh2cCs4MHRDUWtKZjNoZm9jVmlJU01qSTErWHg5ODdmUGd3cjc3NktvMGJOMmJac21WR3g1RWlSQ09USWlJaUlrK0kyV3pteUpFamJOeTRrWjkrK3NrNk91Ym82R2k5NURKcmVZeWNGcXVzeTF6RHc4UHpUVEY3a1B0bHl5OTVIelpCamNsa0tsQkZFdUQ0OGVNQStYNlNJQ2w4VkNaRlJFUkVIdE12di96Q3RtM2I4UGYzSno0K0hyaFRTcDUrK21tOHZiM3AxcTBiRGc0T2ozV09zbVhMVXJWcVZhNWN1VUpRVUJDTkd6ZCtFdEdsRUFnTURBVElObUdUU0Y1UW1SUVJFUkY1VE9QSGp5Y3BLUW00YzI5anQyN2RHRGh3SUs2dXJrLzBQTTgrK3l5TEZpMWk2OWF0S3BNQ1FHWm1Kc0hCd1FBODlkUlRCcWVSb2tabFVrVEVRSm1abWNUR3huTDc5bTBTRXhPdEM1SW5KQ1FRRXhORGRIUTB0Mi9mdHU1UFMwdXpmcVducDVPYW1rcDZlanBwYVdsa1pHUmdaMmRIc1dMRnNMZTN0LzU1OStNU0pVcmc1dWFHcTZ1cjlVOW5aMmNjSFIxeGNuTEN5Y2tKVjFkWFNwY3VYZUF1OHhMSkM4bkp5ZXpldlp0dTNicGwrM2VrZmZ2MnVMaTQwTGR2WCtyWHI1OXI1Mi9YcmgyTEZpM2kyTEZqdVhZT0tWZ09IanhJUWtJQ2Rldld6ZFAxUjBWQVpWSkVKRmRsWkdSdzY5WXRJaUlpaUk2TzV1Yk5tMXk5ZXRYNkZSNGVqdGxzZm1MblMwOVBKejA5M1RwQzhqamMzZDJwV3JVcVZhcFVvV3JWcWxTb1VBRTNOemZLbFN0SGhRb1ZLRjY4K0JOSUxGSXdIRDE2bEUyYk5yRmx5eGJNWmpPcHFhbjA3OS9mdXYrVFR6N0preHgxNjlhbFJJa1NoSVNFY092V0xjcVZLNWNuNTVYOGE4T0dEUUFNR0REQTRDUlNGS2xNaW9nOEFhbXBxVVJFUkJBUkVjRzFhOWM0ZCs0Y3YvenlDNWN1WGJKT3dIRS90cmEydUxtNTRlYm1kczhJWWVuU3BYRjFkYlYrbFN4WjBqcktlTDlSUnpzN084eG1zM1drTW12MDh1NC9rNUtTaUk2T3RuN0Z4TVFRSHg5UFVsTFNQU09pa1pHUlJFWkdjdUxFaVh0eW0wd21LbGV1VE1PR0RXbllzQ0ZWcTFhbFlzV0tlSGg0NE9Ua2xKc2Z0VWlldVhqeEl0dTNiMmZkdW5YV0JlRk5KaFBObWpWNzdQc2YveXdIQndmNjkrL1BEei84d0lvVkszajc3YmNOeVNINVEycHFxbldVK3ZmcmZZcmtCUzBOSWlLU1F4YUxoV3ZYcmhFU0VzTHAwNmM1ZlBnd0Z5NWM0SDcvT1MxV3JCamx5NWVuZlBueWxDbFRoZ29WS2xDbFNoVXFWNjVNbFNwVktGKyt2SFZteC96RVlyRVFIUjNOMWF0WHVYYnRHbGV2WHVYNjlldlcwZFh3OEhDU2s1UHYrOXpLbFN2VHVuVnJXclJvUWMyYU5hbFdyZHA5RjJBWHlZOHlNakx3OWZWbDNicDExdnZRQUtwVnE0YVhseGZQUC8rODRldjRYYng0a2FGRGgxSzJiRm0yYk5tU2IyWkpsYnkzY3VWS1B2LzhjMXEzYnMxWFgzMWxkQndwZ2xRbVJVUWVJaUVoZ2VEZ1lNNmZQOCtSSTBjNGR1d1lxYW1wMlk1eGRIVEV3OFBEV2hZYk5HaEFnd1lOcUY2OU9yYTJ0Z1lsenowV2k0WHc4SERPbnovUEw3LzhRbWhvS0JFUkVZU0hoMXRIY0xLWVRDYWVldW9wMnJScHcxLys4aGZxMXExcitBL2pJZzlpc1ZobzJiSWxBS1ZLbGFKTGx5NzA3ZHMzWDAxc1lyRllHRFpzR0Jjdlh1VEREei9FMjl2YjZFaGlBSXZGd3VEQmd3a0pDV0hldkhtMGE5Zk82RWhTQktsTWlvajhqc1ZpSVN3c2pQUG56N05wMHlZT0h6NU1abWFtZGIrdHJTMFZLbFNnVXFWS05HdldqUGJ0MjFPdlhyMThPY0tZMXl3V0N6ZHUzT0RBZ1FNY1BueVlhOWV1Y2VQR0RWSlNVcklkVjc5K2ZYcjE2a1dMRmkyb1ZhdVdKdnVSUEdleFdEaDU4aVE3ZCs3azczLy9lN1o5a3lkUDV0bG5uNlZyMTY0R3BYdTRBd2NPTUhIaVJLcFZxOGIvL3ZjL2pVNFdRVHQzN3VTZGQ5NmhZc1dLK1ByNlltZW51OWNrNzZsTWlvZ0F0Mi9mNXRkZmYyWDM3dDFzMkxBaDJ5V2NUazVPMUt4WmswYU5HdkhNTTgvUXFsVXIvVTg3Qnl3V0M3Lzg4Z3NIRGh6ZzVNbVRYTHAwaWR1M2IyYzdwa3VYTHZUcTFZdTZkZXRhRjJZWHlRMlhMMTlteDQ0ZCtQcjZjdXZXTFFDKy9mYmJBcmZZZTBaR0JnTUhEdVRhdFd1ODk5NTc5T3ZYeitoSWtvY3NGZ3REaGd6aDBxVkxmUGJaWjNoNWVSa2RTWW9vbFVrUktiSWlJeU01ZmZvMHExZXZ6amJOdm8yTkRUVnExS0JCZ3dZODk5eHp0R2pSUXFPT1Q1REZZaUVrSklSTm16Yng4ODgvYytuU3BXd2psOVdyVjJmNDhPRzBiTm1TYXRXcUdaaFVDb3ZZMkZoMjdkcUZyNjh2WjgrZXRXNnZXTEVpWGw1ZURCMDZ0RUF1cVhEbzBDRmVlKzAxeXBRcHc2Wk5telRDWDRSOCsrMjN6Smt6aHlwVnFyQjI3VnI5Z2xNTW96SXBJa1ZLZkh3OHAwK2Zadm55NVJ3L2Z0eTYzYzNOamZyMTY5T2pSdys2ZCsrdUNXUHkyS0ZEaDlpMGFSTkJRVUZjdTNiTnVyMXk1Y3I0K1BqUXVuWHJBdm5EdmhqcjRzV0xMRnk0a0QxNzlsZ255SEp5Y3FKejU4NzA3dDNiZW05a1FXV3hXQmczYmh3blRweGd3SUFCdlB2dXUwWkhrandRSHg5UG56NTlpSXVMWStIQ2hRWCtuMk1wMkZRbVJhVFFzMWdzbkQxN2xyVnIxMXJYNHdJb1Y2NGNUWm8wWWZEZ3dUUnIxa3ozSE9VVFY2OWU1Y2NmZitUSWtTTmN2bnpadXIxbHk1YU1HVE9HbGkxYnF1ekxJd2tPRG1iQ2hBblkydHJTckZrenVuWHJSdWZPblF2VmxRYWhvYUVNR2pRSU96czdsaTlmVHIxNjlZeU9KTGxzNHNTSkhEaHdBQzh2THo3NzdET2o0MGdScHpJcElvVldmSHc4Ky9idDQ4c3Z2eVF5TWhJQVoyZG5talJwd3BneFkyalJvb1hCQ2VWaHJsNjl5dEtsU3psNjlDZzNiOTRFN2l5Mzh0SkxMOUd6WjA4cVZxeG9jRUxKRHlJakl6bHo1Z3dYTDE1azNMaHgxdTNwNmVrY09uU0lWcTFhNGVqb2FHREMzTFZxMVNwbXpacWxpVmlLZ0kwYk56Smp4Z3hjWEZ4WXZYbzE3dTd1UmtlU0lrNWxVa1FLbmV2WHIrUG41OGZYWDM5dDNWYS9mbjM2OSsvUG9FR0RERXdtanlNZ0lJQVZLMVp3NHNRSk1qSXlBUER5OG1MczJMSFVyVnUzVUkwMmllUkVSa1lHUGo0K0JBVUYwYU5IRHo3NTVCT2pJMGt1dUhyMUtpTkdqQ0F4TVpHdnZ2cUsxcTFiR3gxSlJHVlNSQXFQa0pBUUZpNWN5TTZkT3dGd2NIREEwOU9UU1pNbWFRU3JFRWxKU1dIQmdnVnMzYnJWT3VKY3IxNDkzbnp6VFpvM2I2NVNLVVZTWkdRa2d3WU5JajQrbmttVEpqRnExQ2lqSThrVGxKeWN6TEJodzdoNjlTcWpSNDltNHNTSlJrY1NBVlFtUmFRUXVINzlPZ3NXTEdETGxpMEF1TGk0MEtOSEQ5NTY2eTFkN2xYSXJWcTFpdSsvLzU3cjE2OERkMGFncDAyYlJzT0dEWFVQckJRNVFVRkJ2UERDQzlqWTJQRDU1NS9Ub1VNSG95UEpFMkEybTVrd1lRSS8vL3d6TFZxMDRLdXZ2dEwvMnlUZlVKa1VrUUlySmlhR3BVdVg4c01QUHdCUXBrd1pubi8rZVY1NjZTV0RrMGxlMjdWckYvLzV6MzhJRFEwRm9GV3JWa3lkT2xWTGkwaVJzMzc5ZWo3NDRBTWNIQnhZdEdnUmpSbzFNanFTUEFhTHhjTGJiNy9ObmoxN3FGS2xDc3VYTDhmRnhjWG9XQ0pXS3BNaVV1Q2twYVd4ZnYxNlB2MzBVd0JLbGl6SmlCRWpWQ0tGdlh2Mzh1OS8vOXM2VXRtblR4OWVmLzExWEYxZERVNVdjSjA1YzRZWFhuZ2gyN1phdFdxeGV2VnFZd0xkUjFiR2dJQUF6ZlFMTEYrK25DKy8vSklTSlVxd2NPRkMvdktYdnhnZFNmNEVpOFhDKysrL3orYk5tM0YxZGVYNzc3L1hFa21TNytqR0VoRXBNQ3dXQzZkUG42Wm56NTU4K3VtbkZDdFdqTDU5KzdKcjF5NFZTUUdnWThlT3JGKy9ucmZlZWdzWEZ4ZldyMTlQOSs3ZDJicDFxM1hTSHZsejl1L2Z6L0hqeHpsKy9QZ2pGOGtyVjY3UXYzOS8wdExTY2ptZDNHMzA2TkdNSFR1VzVPUmt4bzBieDZsVHA0eU9KRG1VbVpuSnRHblQyTHg1TTI1dWJpeGR1bFJGVXZJbGxVa1JLUkFTRXhQNThNTVBHVHQyTExHeHNUUnUzSmh0MjdieC92dnZhOElWdWNmdzRjUFp1WE1udlh2M3hzYkdobmZmZlpmUm8wZHo0OFlObzZNVkNGbkxzRHl1Mk5oWXJseTU4a1JlSzZlZTFIc29pRXdtRTMvNzI5OTQ2YVdYU0VsSjRlV1hYMmI3OXUxR3g1SkhsSktTd3F1dnZzcjI3ZHR4ZDNmbjIyKy8xU1g3a20vcEp6QVJ5ZmRPbno1Tmp4NDlXTDkrUGE2dXJzeWVQWnRseTVicHZoSDVRelkyTnZ6akgvOWczYnAxMUsxYmx3c1hMdEM3ZDI4MmJ0eUkyV3cyT2w2K0ZCY1h4OXk1Y3hrN2R1d2pIYjltelJvNmQrNU1YRndjQUlHQmdiUnYzOTU2bVhIVzViRnQyN2JOdHE1cldsb2FzMmJOb25QbnpuaDZlakp0MmpRU0VoS0FPNWVzdG1qUmdpTkhqakI4K0hEYXRHbkQ0TUdET1hmdVhMYWNreWRQcGwyN2RqejMzSE1jT1hMa25teGp4NDVsenB3NTFteEYwY3N2djh6YmI3OU5XbG9hMDZaTlk5bXlaVVpIa29lNGNlTUdJMGVPNU9qUm85U29VWVB2di8rZUNoVXFHQjFMNUlGVUprVWszMHBQVDJmSmtpV01IVHVXbEpRVU9uVG93UGJ0MnpWRG9lUklwVXFWV0xseUpUNCtQdGpiMnpOanhnemVldXV0SWwweWZpOGxKWVZ2dnZtR1ljT0dVYUpFQ2RhdVhmdEl6eHMwYVBTTVo4a0FBQ0FBU1VSQlZCQTFhdFJneVpJbFpHWm1NbXZXTEY1OTlWVXFWYW9FWUMwdkFRRUJIRDkrM1BxOG1UTm5jdjc4ZVg3ODhVYzJidHhJZEhRMC8vNzN2N085OXJwMTYvanl5eS9adm4wN0ZTcFU0S09QUHJMdW16RmpCckd4c2F4ZnY1NWx5NVlSRUJCd1Q3YTFhOWZpNU9URThPSERXYnAwS2NuSnlUbjlXQXFGWWNPR01YdjJiR3h0YlprM2J4NXZ2UEVHcWFtcFJzZVMremg0OENDREJ3L204dVhMdEdqUmd1WExsK1B1N201MExKRS9wRElwSXZsU1hGd2M0OGVQWjhHQ0JUZzRPUER4eHgvenhSZGY2SkpXK2RNbVRKakE2dFdyS1Z1MkxQdjM3NmR2Mzc1Y3Zuelo2RmlHVzd0MkxVT0hEaVVoSVlHVksxY3lidHc0SEIwZDd6bXVmZnYydEdqUmdoWXRXdkQ1NTU4RGR5Nm5uRDU5T3I2K3ZzeWZQeDhuSnllR0RCbnloK2VMam81bTgrYk5USmt5aGZMbHkxTzZkR2xHamh6SlR6LzlsTzI0di8zdGI3aTd1MU9xVkNtR0RoMUtjSEF3bVptWjNMNTltMzM3OWpGcDBpVGMzZDF4ZDNmbnIzLzk2ejNuY1hSMDVLV1hYdUtISDM0Z0pTV0ZZY09HNWF0SmcvSlN4NDRkV2JkdUhSVXJWbVRmdm4zMDZkT0hvS0FnbzJQSi8yYzJtNWsvZno2VEprMGlPVG1aSVVPRzhOVlhYK0hrNUdSME5KR0gwaUkxSXBMdlhMMTZsYUZEaDVLU2trTGx5cFZadm53NXBVdVhOanFXRkFKVnFsUmg4K2JOdlBycXF4dzdkb3hCZ3dZeFo4NGMycmR2YjNRMHcxeStmSm5NekV4S2xTcUZyYTN0QTQvYnYzLy9mVXRtelpvMTZkcTFLOHVYTDJmeDRzVVBYZDh6SWlJQ2k4WENzR0hEN3RtWG5wNXVmVnltVEJucjQ1SWxTMkt4V01qSXlMRGVDMW0xYWxYcmZtZG41d2VlejJReVdYOG96N3I4dGlpcVZLa1NhOWV1WmRxMGFlelpzNGV4WThmaTQrUER1SEhqOUVzNkExMjRjSUhwMDZjVEVoS0NvNk1qTTJiTXdNdkx5K2hZSW85TS8vVVFrWHpsMUtsVDlPdlhqNVNVRkRwMjdJaS92NytLcER4Uk5qWTJMRml3Z0ZkZWVRVmJXMXNtVFpyRTZ0V3J5Y3pNTkRxYUlTWlBuc3l5WmN1SWk0dmorZWVmWjg2Y09UbWF2T2JhdFd2czNidVhybDI3OHZYWFh6LzBlRGMzTndBMmJkcGtuUjAyNjZ0WXNXSVBmWDVXY2J4MTY1WjEyLzN5UmtSRU1IdjJiSVlNR1VKeWNqTExseS9ualRmZWVOUzNWU2c1T0RqdzczLy9tM2ZmZlJkYlcxc1dMMTVNNzk2OUNRd01ORHBha1pPUmtjSDgrZk1aT1hJa0lTRWhORy9lSEg5L2Z4VkpLWEJVSmtVazN6aDQ4Q0F2dnZnaU5qWTJqQnc1a3Rtelp4c2RTUW94SHg4ZlpzMmFoWU9EQTU5OTloa0xGeTRzc29YU3pjMk4xMTU3alZXclZ1SHM3TXpvMGFNZjZYbVptWm04OTk1N0RCNDhtQmt6WmhBY0hJeWZuNTkxZjZsU3BZQTdFL05rM2FOYXZueDVtamR2enVlZmY4N05temN4bTgwRUJ3ZHo5T2pSUnpwbmxTcFZxRm16SnZQbXpTTXVMbzdyMTYrellzV0tlNDU3NFlVWGNITnpZODJhTmJ6eXlpdWFzT3N1QXdZTVlNT0dEYlJwMDRhSWlBaDhmSHg0NzczM05OdHhIckJZTEd6YnRvMWV2WHJ4elRmZllHOXZ6MXR2dmNYQ2hRdXR2MmdSS1VoTUZvdkZZblFJRVpGOSsvYnh4aHR2WUd0cnkxdHZ2ZlhRKzY1RW5wVGc0R0JlZlBGRmtwT1RHVHQyckhYRXNpaExUazZtUklrU3dKM1pWYk5tWmIzYm5qMTdXTDE2TmY3Ky9xeGR1eFo3ZTNzMmJkckVaNTk5eHBvMWE2eHI0bjM4OGNkczNMZ1JaMmRuZHV6WUFjRHQyN2Y1NXovL1NVQkFBT25wNmRTc1daT0pFeWZTdW5WcjYvbnV2cXcyYTF0QVFBRDI5dlpjdW5TSmYvempId1FIQjFPblRoMEdEUnJFUng5OVpOMFBrSnFhaW9PRFF4NThXZ1hicGsyYm1EdDNMbEZSVVpoTUpvWU5HOFpMTDcxay9VV0FQRGtIRHg1a3pwdzVoSVNFQU5DcFV5ZmVmLzk5L2FKRENqU1ZTUkV4M083ZHUzbjc3YmV4dGJWbDZ0U3A5Ty9mMytoSVVzUmN2bnlaTVdQR2tKaVl5TWlSSTVrMGFkSkQ3LzBUS1N6TVpqTkxsaXhoK2ZMbHBLYW1ZaktabURCaEFrT0dETkVrTUUvQTZkT25tVGR2SGlkT25BQ2dhZE9tdlBIR0d6UnExTWpnWkNLUFQyVlNSQXgxNnRRcDY2V3RVNlpNWWVEQWdVWkhraUlxTkRTVUVTTkdrSktTd3B0dnZzbUlFU09NamlTU3A1S1RrNWs3ZHk1cjE2N0ZZckZnTXBrWVBudzQvZnYzcDNyMTZ2b0ZTdzVrWm1heWE5Y3VsaTlmemkrLy9BTGNtYXpxbFZkZW9VdVhMZ2FuRTNseVZDWkZ4REFSRVJIMDd0MGJpOFhDOE9IRGVmUE5ONDJPSkVWY1FFQUFreVpOSWlNamc3bHo1K0xwNldsMEpKRThGeGtaeVZkZmZjWG16WnV0TSt4NmVub3lZc1FJV3JWcXBWTDVCK0xqNC9IMTllWHJyNzhtUGo0ZWdEcDE2akIwNkZENjl1MnJ6MDRLSFpWSkVURkVlbm82Z3dZTjR0cTFhL1RxMVN2Ymd1UWlSdkwzOStlamp6N0NaREt4ZnYxNlBEdzhqSTRrWW9pVWxCU1dMVnVHcjY4dmtaR1JBSGg0ZU5Ddlh6ODZkZXBFclZxMVZJNjRjMzl1UUVBQW16ZHZ6clplYXJ0MjdSZzFhaFJQUC8yMGdlbEVjcGZLcElqa09ZdkZ3cXhaczFpOWVqVjE2OVpsNWNxVlJrY1N5ZWJERHovRTM5K2ZhdFdxc1dyVnFrZGFzcUlnaVlxSzR1elpzM2g2ZW1aYlkzRHAwcVZVcTFhTjFxMWJVN0prU1FNVFNuNnphZE1tVnE5ZVRWQlFrSFZiN2RxMTZkMjdONTA3ZDZaaXhZcEZxbGhtWkdSdzdOZ3h0bTNieHViTm16R2J6UUE0T1RuaDVlWEZYLy82VnlwV3JHaHdTcEhjcHpJcElubnU2TkdqdlBMS0t6ZzZPckoxNjFaTjhDRDUwckJod3dnT0RtYmN1SEdNSHovZTZEaVBMVGs1bVgzNzlyRmx5eFlDQXdPeHNiSGgrKysvMThpcjVNaU5HemRZdDI0ZGUvZnV0YzVLQ2xDOWVuVTZkT2pBMDA4L1RkT21UYTJ6QVJjV0ZvdUZzTEF3VHA0OHlhRkRoOWkvZjcvMUV1Qml4WXJScGswYnZMMjk4Zkx5S2xLbFdrUmxVa1R5VkhKeU10MjdkeWNwS1lsMzMzMlhBUU1HR0IxSjVMNnVYYnZHZ0FFRE1Kdk4vUGpqajlTcFU4Zm9TSC9Lc1dQSDJMUnBFMXUzYnJYKzhHdHZiNCtucHlldnYvNDZWYXBVTVRpaEZGVG56NS9IejgrUFE0Y09jZjM2ZGV0Mms4bEV5NVl0OGZUMHBGNjlldFNwVXdjWEY1Y0NWYkxNWmpOaFlXSDgrdXV2QkFZR3NtZlBIbTdldkduZGIyZG5SOU9tVGVuZXZUdTllL2UyTGtralV0U29USXBJbmxxd1lBRkxsaXloZWZQbUxGNjgyT2c0SW45by92ejVmUFBOTnpSczJKRGx5NWRudXlRMFB3c05EV1hyMXEyc1hidVc2T2hvNE00UCtFMmJOcVZIang3MDd0MmI0c1dMRzV4U0NwTXJWNjZ3Yjk4K0RoOCtUR0JnSU1uSnlkbjJWNnBVaWFaTm05S29VU1BxMUtsRHhZb1ZLVnUyYkw3NGR5bzVPWmtiTjI1dzVjb1Z6cDgvVDJCZ0lHZk9uQ0UxTlRYYmNkV3JWNmQ1OCtaNGVucnl6RFBQWUdkbloxQmlrZnhEWlZKRThzelZxMWZwMTY4ZnRyYTJiTnEwaWJKbHl4b2RTZVFQV1N3V25udnVPU0lpSXZqa2swL28wYU9IMFpFZWlaK2ZuM1ZTcTZwVnE5SzFhMWVlZi81NXlwY3ZiM0F5S1FveU16UDUrZWVmQ1FnSTRPTEZpd1FIQnhNVkZYWFBjZmIyOWxTclZvMXExYXBSczJaTktsV3FoSnViR3k0dUx0WXZaMmZueHhyUlRFOVBKelkybHJpNE9HSmlZb2lOamVYbXpadUVoWVVSR2hySzVjdVgrZTIzMys1NW5xMnRMVFZxMUtCT25Ubzg5ZFJUdEcvZlhwZUVpOXlIeXFTSTVKa1pNMmF3Y2VOR3VuVHB3ci8rOVMrajQ0ZzhFbDlmWDJiT25FbUZDaFhZc0dGRHZoaEp5WktSa2NIKy9mczVjdVFJVTZaTXliWnY1c3laOU83ZG15Wk5taGlVVHVUL2hJZUhXMGY4UWtKQ3VINzlPamR2M3JST1hQTWdkbloybENsVEJtZG5aK3p0N1hGd2NNREJ3Y0g2Mk5iV2xyUzBORkpUVTBsTlRTVXRMWTIwdERSU1VsS0lqbzRtTGk3dW9kbWNuWjJwV0xFaWxTcFZvbUhEaGpScjFveEdqUm9WdW9tM1JIS0R5cVNJNUltSWlBaTh2YjJ4czdOano1NDloVzV5QmluY0JnNGNTR2hvS1AvNjE3OGVhY0h4blR0MzR1bnBtV3VYa2dZR0JySmx5eGI4L2YydDkwRWVPblFJQndlSFhEbWZTRzdJeU1qZ3lwVXJYTDU4bVV1WExuSDkrbldpbzZPSmlZbXhqaVJtcmRYNFo5bloyVkc2ZEdsY1hGeXNmNVl0VzVicTFhdFRvMFlOYXRXcWhadWIyeE42UnlKRmp5NzJGcEU4c1hIalJnQmF0V3FsSWlrRlR2LysvZm5paXkvNC92dnZIMW9tVDU4K3pUdnZ2RVBseXBYeDgvTjdZcE9PaElhR3NtdlhMdGF1WFp0dElwQ0dEUnZTbzBjUDNiOGxCWTZkblIwMWE5YWtaczJhZE8zYTliN0hwS2VuRXhVVlJXSmlZcmJSeDZ6SFpyTTUyMGpsM1kvZDNOd29WYXBVSHI4cmthSkZJNU1pa3V2TVpqT2VucDZrcGFXeGF0VXFhdGV1YlhRa2tSekp6TXlrYTlldXhNWEYvZUhNcm9tSmlRd2VQSmlJaUFpR0RCbkMzLy8rOThjK3Q3Ky9QK3ZXcmN1MnZwK0hod2RlWGw0TUhEaFFzN0dLaUloaDlHdE1FY2wxcDA2ZElpMHRqVHAxNnFoSVNvRmtZMk5EbHk1ZDhQUHpZOSsrZlE4c2s0c1dMU0lpSW9KS2xTb3hlZkxrSjNMdXMyZlBFaFFVaEtPakl4MDZkS0JmdjM2MGF0WHFpYnkyaUlqSTQxQ1pGSkZjOTlOUFB3SFF0bTFiZzVPSS9IazllL2JFejgrUFRaczI0ZVBqYzgvK00yZk84TjEzMzJGdmI4K3NXYk55ZEhtcnhXTGg3Tm16Yk51MkRRY0hCLzcydDc5Wjk3MysrdXMwYmRxVVo1OTlObDlOL2lNaUlxSXlLU0s1YnV2V3JRQU1HRERBNENRaWYxN0xsaTF4ZFhVbExDeU02OWV2VTZsU0pldStwS1FrNjJ5cXc0WU5vMzc5K3ZjOC84cVZLemc3TzJlYjdPUDY5ZXZzMnJXTGRldldjZVhLRlFCY1hWMnpsVWxuWjJkNjllcVZXMjlMUkVUa1QxT1pGSkZjRlI0ZVRreE1ESzZ1cmtYNjNxNm9xQ2pLbENtVGJWdEFRQUF0V3JUQTN0NytnYzlMVGs2MlRsZ1VGeGRIcVZLbDd2bnpVWmpOWnM2ZlA4K0JBd2ZvMnJYcmZTODNuamR2SGo0K1BqZzZPZ0lRRkJURTdkdTM2ZENodzZPK3pVS3ZRWU1HSERwMGlBc1hMbVFyazFtWHQ5YXNXWlBYWG51TjlQUjBUcDgremJGanh3Z0tDdUxjdVhQRXhNUXdZY0lFaGc0ZHlwNDllL0R6OCtQRWlSUFcxeWhYcmh4ZHVuVFJMMTFFUktUQVVKa1VrVnoxNjYrL0FqendIck9pSWlvcWlwa3paL0xaWjU5Wnk2T3JxeXRqeG96aDIyKy9mZUJNbkcrOTlSWVpHUmtBM0x4NUUzOS9mNFlPSFVybHlwVzVkT2tTWDN6eEJVODk5WlQxK1BqNGVDNWN1RUJpWWlLSmlZbUVoNGR6Ky9adFNwVXFoWXVMQzdWcTFicnZ1bTRYTGx3Z1BEemNXaVFCR2pWcXhPalJvL0gwOUNRNU9ablkyRmdxVnF6NEpEK1dBcWR4NDhZY09uU0lVNmRPV1dkMURRb0tZc1dLRmRqWjJWRzdkbTNHakJuRHhZc1hTVXRMeS9aY2QzZDNkdTNheGFKRmk2eC9wOFdMRjZkOSsvYjA3dDJiWjU1NUpzL2ZqNGlJeU9OUW1SU1JYQlVhR2dwQXpabzFqUTFpc0xwMTYrTHU3azVVVkJRbFNwU2dkT25TMUs5Zm4yZWZmUlpiVzF2Z1RxR3JYcjE2dHJVQ3pXWXppeFl0QW1EY3VISEFuYzl5L3Z6NWpCczNqc2FORzJjN1Q4bVNKV25ac2lWd1owcjlxVk9uMHJScFU0WVBINDZOalEwV2krVys5L0w1K2ZsWlp4NmRNMmNPdi96eUMzQm5GdE9YWDM2WnlNaElBSll0VzFha3A5clArcnhQblRyRjZ0V3JPWDc4T0x0Mzd3YnUvRjF0Mzc0ZEFKUEpSSjA2ZFdqVnFoVk5talNoWWNPR1ZLeFlrYkZqeDJLeFdHalpzaVc5ZXZXaVY2OWVXaGhkUkVRS0xKVkpFY2xWV1NPVG1zVVYzbjMzWFk0ZVBVcHdjREQ3OXUyemJqOTQ4Q0FBNTg2ZFk5Q2dRVXljT05HNjcyRVRyanhva3BmSXlFaVdMVnZHYTYrOVJyVnExUUJZc21RSnYvMzJHMU9uVHMxMjdNbVRKMm5WcWhXbFM1Zm04ODgvcDB1WExyejIybXZzM3IyYlM1Y3VNWDc4K0QvMWZndWp1TGc0TEJZTFo4NmM0Y3laTTlidE5qWTJ0R3JWaXBZdFcxSzVjbVVpSWlMWXZIa3o5ZXZYeDh2THkzcmN6Smt6c2JlM3Ayelpza2JFRnhFUmVhSlVKa1VrVjRXRWhBQkZ1MHh1M2JxVnVuWHJVck5tVGVMaTRoZzBhQkNEQncvRzN0NmVNV1BHc0h6NThqLzkyaEVSRVpRclZ5NWI2ZHk3ZHk4elo4NmtaOCtlSER0MmpFT0hEdkh6enovVHRXdFhYbnp4eFd6UFQweE01Ri8vK2hmRGhnMWp5WklsMk5yYTByeDVjOExEdzdsMTZ4Ymp4NC9uNk5HalZLaFFnYXBWcS83cG5JVkZseTVkc2hYNHJKSGV5Wk1uNCtycWlyKy9Qd3NXTENCckNlZjE2OWZqN2UxdFBmN3UreXhGUkVRS09wTWw2Lzk0SWlLNXdOdmJtNGlJQ0RadTNJaUhoNGZSY1F3UkZ4ZkhzR0hEK1BISEh6bDQ4Q0RQUHZ1c2RkK0R5dVNKRXlmNDczLy9TM0J3TUhYcjFnWHVYQVpicjE0OUxsNjhTSjA2ZGJodzRRSTJOallNR1RLRWwxOSsyZnJjaElRRW9xS2k4UER3WU4yNmRaak5aZ1lPSE1pVksxY29XN1lzcnE2dTJjNFZHUmxKWW1JaWE5ZXU1YzAzMytUQ2hRdjQrZm5ScFVzWGtwS1MrTzIzMy9EejgyUFVxRkhac2hkVm5UdDNKaTR1RGlEYlpjTlpqeDBjSEdqYnRpMjllL2VtWThlT09Wb2lSRVJFcENEUmdsVWlrcXNTRXhNQmNISnlNamlKY1VxVktzVW5uM3pDb1VPSGFOS2t5WDJQaVl1TFk5ZXVYZGJ2bXpadHl2ejU4NmxidHk2TEZpMWkwYUpGMUt0WGowV0xGdEdvVVNQcjk3dDM3ODVXSk9IT3ZaSkhqaHpoKysrL3AydlhydlR0MjVmWTJGZ3NGZ3NUSjA1a3dZSUYyWTVQVGs1bTNicDFUSm8waWVqb2FINzc3VGNxVnF6SUcyKzhRWk1tVGRpeFl3ZGZmZlhWQXljSkttcEtsaXg1MysxWnBiRllzV0s0dUxoUXUzWnRGVWtSRVNuVVZDWkY1SW1Mam83bXhJa1RyRnk1VW1YeS8ydlNwQWxuejU3Rnc4T0RWYXRXOGNJTEx6QnUzRGhDUWtJWU4yNGNiNy85TnI2K3ZzVEh4d04zN3NHenQ3ZS81NTVKczluOGgwdUpBSHp3d1FjY09YS0V6TXhNOXUzYngralJvN2w5K3pZbFM1Wms3dHk1N05temg5VFVWT3Z4VTZaTTRkYXRXNnhaczRidzhIRGF0V3ZINk5HanFWU3BrblVVMDhYRkpkdTlmMFdkeFdMSk5pcFp2MzU5K3ZYclIvMzY5VWxJU01EZjM1L2p4NDhibkZKRVJDUjM2ZGZNSXZMWW9xT2pDUTBONWRpeFkyemJ0czA2ZzZ2SlpNTGUzcDdVMUZUUzB0S3M2eVVXTlVsSlNZU0docEtabVFuQWtDRkRHREprQ0hEbk10ZXMyVnAvTHowOS9aN2lHQjRlVHVYS2xmL3dmSFBtekxFdUl6Snc0RUEyYmRwRTFhcFZDUXdNcEUyYk5peGJ0aXpiakxIejU4L1BkdWxyWm1ZbTBkSFJ1THU3LzZuM1c5aloyZGxoTXBsbzNyeTVkWjNJYytmT2NmNzhlUUNjbloycFVLRUM5dmIyUkVaR1dqL0hMVnUyMEtGRGh5TC9peFVSRVNrOFZDWkZKTWRpWTJNSkRRM2wrUEhqYk4yNmxVdVhMbVhiNytUa1JMVnExWGpxcWFmWXRtMGJxYW1wSkNZbUZ0a3llZXZXTFQ3KytPTjdKcjk1bUxObno5SzJiZHRzMjBKRFE2bGZ2LzRmUGk4Mk5wWVBQL3lRQVFNR1dDZUNjWEp5b2txVktreWNPQkV2THkvNjllc0gzQm5wdkhuekpudjM3aVUyTnBaS2xTclJwRWtUQWdNRGFkNjhlYmJYblR0M0xxKzk5dHBEWjVndDdKS1Rrd0g0eHovK3diUnAwd2dLQ3FKRGh3NjR1TGh3NHNRSmJ0eTR3YSsvL3NyMDZkT0JPOHZDTkcvZW5GV3JWbG5YbFJ3N2RxejFYbGdSRVpHQ1NtVlNSQjRxUGo2ZXk1Y3ZjL0xrU2JadTNVcHdjSEMyL1NWS2xLQjY5ZW8wYXRTSUhqMTYwTFJwVSt2bGZ3RUJBVVJIUjVPUWtGQmtSN3FxVjY5T2xTcFZIanFpZVBic1dVd21FdzBiTmdUZzBLRkRqQjA3bGhzM2JoQVZGUVhBbVRObkdERmlCQUQzbXo4dEpDU0VqUnMzOHVHSEg1S1dsa1o4Zkx6MWt0YXFWYXN5YytaTVhuenhSWnlkbmZIeThzSmlzYkJvMFNKR2pCaGhMWmdKQ1Ftc1diT0dmLzd6bndEV0VkWGp4NDhURVJGQnhZb1ZuOENuVW5CbGxVa25KeWVtVEpuQ3lKRWpPWHo0TUN0WHJ1U0REejRnTEN5TXZYdjNjdVRJRVU2ZE9rVndjREFYTGx6QVpES1JuSnpNOXUzYjJiRmpCdzBiTnVUNTU1L0gyOXU3eUJkMEVSRXBtRlFtUmVRZVNVbEozTGh4ZzlPblQ3TisvWHFDZ29LeUZSY0hCd2M4UER4bzBLQUIzdDdldEc3ZCtvRS9ERmVwVW9Xd3NEQkNRME9wWHIxNkhyMkQvT2ZLbFN2WTI5dXphTkVpRGgwNlpMMTgxY0hCZ1hIanhsbVBxMWF0R2cwYk51VENoUXQwNmRLRkVpVks0T0Rnd09iTm0rblNwUXNsUzViRXpzNk9oUXNYY3V2V3JXem51SHIxS3ZIeDhieisrdXZBblZsYS8vblBmK0xpNG1JOXBuVHAwbnp5eVNmV3NtOW5aOGZzMmJPdCs0T0NnamgwNkJBelo4N0V6YzBOQUVkSFIxNTg4VVYrKyswM1FrSkNpblNaVEV4TUpENCtIbnQ3ZTBxWExrM3AwcVVaTm13WUsxZXVaT2JNbVN4ZHVwUnExYW94ZXZSb1JvOGVUWHA2T2ovLy9EUDc5dTNqeElrVFhMeDRFUzh2THc0ZlBzelpzMmM1ZS9Zc2MrYk1vVXVYTG93ZlA3N0kvc0pGUkVRS0ppME5JaUlrSnlkejQ4WU56cHc1dzRZTkd6aDE2bFMyOG1odmI0K0hod2QxNjlibHVlZWVvMTI3ZG84OGt2TGxsMSt5ZlBseUpreVlnSStQVDI2OWhYenYxcTFibEM1ZCtxR1Q1MlJKU0VqQTJkbjVudGNvVjY0Y2NPZnkxTWpJU01xWEwvK0hyNU9XbGtheFlzVWVhVmJSakl3TTR1TGlyQ1ZTN3ZYTEw3OHdhdFFvNnRTcHc0OC8vZ2pjK2J2cTA2Y1BzYkd4ekpneGd6NTkranp3K1ZrVElabk5abzRlUGNwLy8vdGZMbHk0QU53cDloOTk5QkhkdTNmUGsvY2lJaUx5dURReUtWSUVwYVNrRUI0ZVRsQlFFQnMyYk9ERWlSUFp5bU94WXNXb1VLRUNkZXZXeGR2Ym0yZWVlZVpQTHd0Um8wWU5nSHZ1cXl4cXNrcmdvL3A5a2Z6OWE5amEyajYwU0FLUFhGN2hUcGxSa2Z4aklTRWh3UC85Y3cxMy9xNG1UNTdNOU9uVG1UZHZIdDI2ZFh2Zy9jRlpuMit4WXNYbzBLRUQ3ZHUzNTlkZmYyWFZxbFZzMzc0ZFQwL1BiTWZmUFdPc2lJaElmcU15S1ZJRXBLYW1jdVBHRGM2ZE84ZUdEUnM0ZHV4WXR2Sm9aMmRIaFFvVnFGT25EajE3OXFSang0NVBiRTNCbWpWckF2RHJyNzgra2RjVE1WTFc3SzIvWHkrMFI0OGUvTzkvLytQa3laTjgrZVdYdlBQT080LzBlaWFUaVRwMTZqQjkrblRlZlBOTkhCMGRyZnVpb3FJWVBIZ3dyVnUzNXBWWFhxRktsU3BQN28ySWlJZzhBU3FUSW9WUWVubzZVVkZSWEx4NGtYWHIxbkhnd0FIckpDcHdaMVRMMWRXVmF0V3EwYmR2WDdwMTY1YWpFYXljcUZXckZuQm5GdEwwOUhTS0ZTdVdLK2NSeVF2bnpwMERzRTZTbE1YR3hvWXBVNll3ZE9oUTFxMWJSLy8rL1hNOFcrdmRSUkxnNE1HRHhNVEVzRzNiTm5idTNFbURCZzBZTldxVTF2c1VFWkY4UTJWU3BCREl5TWdnS2lxS1M1Y3U0ZXZyeTc1OSs4akl5TER1dDdXMXhkM2RuU3BWcXRDN2QyOTY5T2hCOGVMRjh5UmI4ZUxGYWRxMEtZR0JnZXpldlZ2M2cwbUJGUjBkemNXTEY3RzF0YjN2OGl5MWE5ZG14SWdSQkFjSFU2cFVxY2MrWDU4K2ZXalNwQWwrZm43ODhNTVBCQVVGOGM0NzcxQytmSGw2OU9pQmo0L1BmUytIRmhFUnlTdWFnRWVrQU1ySXlPRDI3ZHRjdm53WlB6OC9kdS9lVFhwNnVuVy9qWTBOcnE2dVZLNWNHVzl2YjNyMTZtWG9HbzhiTm16Z0gvLzRCeDA2ZE9DTEw3NHdMSWZJNC9qKysrK1pQWHMyM2J0MzU5TlBQNzN2TVJrWkdkamEyajd4K3h3VEV4UDUrZWVmbVRObkRsZXVYQUh1ekFUY3VIRmpwazZkV3FSblNoWVJFZU5vWkZLa0FNakl5Q0E2T3ByUTBGRDgvZjNadVhQblBlWFJ6YzJOU3BVcTBhdFhMN3k5dlhGeWNqSXdjWGF0V3JVQzdxeFRtSm1acVRYMXBFRGF0V3NYQU4yNmRYdmdNVS9xWHVQZmMzSnlvbVBIam5oNmVoSVNFc0xYWDMvTmpoMDdPSG55SkNWTGxzeVZjNHFJaUR5TVJpWkY4cUhNekV3U0V4TzVjZU1HLy92Zi85aTRjYU4xNFhtNE0ybUhrNU1UN3U3dTlPN2Rtd0VEQmp5UnkrcHkweXV2dk1MUm8wZDU5ZFZYZWZIRkY0Mk9JNUlqRnk1Y1lNU0lFVGc0T0xCcjF5NGNIQnlNamtSa1pDU1hMbDJpZGV2VzFtM0p5Y2w4K3VtbnZQNzY2MXF6VWtSRWNwMUdKa1h5Z2F6eUdCRVJ3YnAxNjlpd1lRUEp5Y25XL1ZubHNVeVpNanozM0hNTUdEQUFWMWRYQXhQbjNLaFJvemg2OUNoK2ZuNHFrMUxnTEY2OEdJdkZ3ckJody9KRmtRUndkM2UvcHpCdTM3NmRUWnMyc1gzN2R1clZxOGZMTDc5TTI3WnREVW9vSWlLRm5VWW1SUXhnc1ZoSVRFems1czJiK1ByNnNuNzllaElURTdNZDQrVGtoS3VySzcxNjlXTFFvRUdVS1ZQR29MUlBodGxzcGxldlhrUkdSakp6NWt4Njl1eHBkQ1NSUi9MYmI3L2g3ZTJOMld4bTQ4YU5lSGg0R0IzcGdTSWlJbGkyYkJscjE2NjFybEZadm54NWV2ZnVqWStQajJaVEZoR1JKMHBsVWlRUFpKWEh5TWhJL1B6ODhQUHpJejQrUHRzeGpvNk91THE2MHFOSER3WVBIa3pac21VTlNwdDd0bTdkeXJ2dnZrdmx5cFh4OS9jM09vN0lJL243My8vT1R6LzlSTDkrL1hqdnZmZU1qdk5JRWhJU09ITGtDTE5telNJeU1oSzRNN055NDhhTm1USmxpaWJzRVJHUkowSmxVaVNYcEtXbEVSY1hoNit2TDZ0V3JTSTZPanJiZmpzN081eWNuT2pSb3dlalI0L08xNk1kVDBwR1JnWkRodzdsOHVYTFRKbzBpVkdqUmhrZFNlUVBYYng0a2VIRGh3T3dlZlBtQXZkTG5veU1ERUpEUTVrelp3NEJBUUhBblFtN05tellRSVVLRlF4T0p5SWlCWjNLcE1nVGtwNmVUbng4UFA3Ky9xeGN1WktvcUtocysrM3M3Q2hSb2dUZHVuVmo5T2pSVktsU3hhQ2t4anAxNmhRdnZ2Z2lKVXFVWU11V0xacUpVdksxb1VPSGN2SGl4VUx4eTQrb3FDZzJiTmpBc1dQSCtNOS8vbVBkYmphYlNVcEswcitMSWlLU1l5cVRJbjlTZW5vNkNRa0piTnk0a1I5KytJRmJ0MjVsMjU5VkhqdDM3c3lZTVdOMFdkbGRQdnZzTTFhdlhrM0xsaTFadUhDaDBYRkU3dXVycjc1aTZkS2xWSzllblI5Ly9MSFEzRytZZFM5bGx0Mjdkek4xNmxUcTFhdkg1TW1UYWRTb2tZSHBSRVNrSUZHWkZIbEU2ZW5wSkNZbXNtWExGcjc3N2pzaUlpS3k3YmV6czZONDhlSjA3TmlSTVdQR1VLdFdMWU9TNW4rSmlZbjA3Tm1UeE1SRUxSVWkrZEtaTTJmNDYxLy9Ta1pHQnQ5OTl4ME5HalF3T2xLdVdiaHdJWXNXTFFLd1R0Z3pkT2hRUm80Y21hMTBpb2lJL0o3S3BNZ2ZNSnZOYk42OG1TVkxsbkR0MnJWNzlwdE1KdHEzYjgrNGNlTUs5UStidWVIczJiT01IajBhT3pzN2xpNWRxdEVReVRlU2twTG8yN2N2dDIvZlp2TGt5UXdkT3RUb1NMa3VKaWFHM2J0M00zdjJiSktTa2dCd2RuYm02YWVmNXAxMzN0R2FsU0lpY2w4cWt5SjNNWnZOYk4rK25jV0xGeE1XRm5iUGZwUEpSSnMyYlJnL2ZqeU5HemMySUdIaHNtYk5Hdjc1ejMvaTR1TEMvLzczdndLM2RxWVVQaGFMaFRGanhuRDI3Rm04dkx6NDlOTlBzYkd4TVRwV25qR2J6VnkrZkptUFB2cUlvS0FnNE02RVBSNGVIbno5OWRjcWxXS1lsSlFVYnR5NHdXKy8vVVpzYkN3eE1URkVSVVVSR1JsSlZGUVVVVkZScEthbWtwYVdSa3BLU3JZL2JXMXRjWEJ3d043ZW51TEZpMk52YjQrRGd3UE96czZVS1ZQR3VtYXJxNnNyTGk0dXVMcTY0dUhoUWRteVpUVTZML0lRS3BOU3BGa3NGbmJ1M01uaXhZdTVkT25TUGZ0TkpoTXRXN1prM0xoeE5HL2UzSUNFaFZ0R1JnWWZmZlNSZGUyK2RldldZVzl2YjNRc0tjSmVmLzExRGg0OFNMVnExVml4WWdYT3pzNUdSekpNVEV3TWE5YXM0Zit4ZCtkaFVaWC8vOGVmdzc3Skppb2dDS0xpbnVaQzdpUnVCdDVuSEFBQUlBQkpSRUZVNVpLVzRyNzdjU3ZOTFV2TlROTlNxNjlabXJua25ydVpPeXBxdUtLNUwyaUtnS0xnQXJLdk04ek03dzkrekNjK1Vya0FoK1g5dUs2NWhEa3pjMTRvNEx6T2ZaLzdiTjI2RlM4dkx6bS9XUlNLcEtRa1FrTkR1WGZ2SHZmdTNTTThQSnlJaUFnZVBYcEVZYjlsTlRjM3g5UFRFeTh2TDZwVXFZS2JteHRlWGw1NGVucGliR3hjcUZtRUtLcWtUSXBTUmEvWEV4UVV4SW9WSzdoMTYxYWVqM245OWRjWk1XSUVQajQraFp5dWRGS3IxWXdkTzViejU4OVRwVW9WTm03Y2lJbUppZEt4UkNrMGZmcDBBZ0lDc0xPelk5dTJiWlF0VzFicFNFV0NScU5CclZaamJXMXR1Qzg4UEp5QWdJQVNlMDFjVVRqVWFqVjM3dHdoTkRTVXExZXZjdW5TcFR4bkJVSDJkVkpkWEZ5b1VLRUM5dmIyMk5uWjRlam9hQmhaZEhCd3dOTFMwakRxbURNU2FXWm1oazZuTTR4YVptWm1HajVPU1VreGpHekd4c2FTa0pCQVltSWljWEZ4UEh6NGtKaVltRHdMcklXRkJhKzk5aHIxNjllblpzMmFlSHQ3eTZWMlJLa2xaVktVZUdmT25HSDE2dFdFaElTZ1ZxdlJhclc1dHRlc1daT2hRNGZTcEVrVHpNek1wTWdvSURVMWxaRWpSM0x6NWswcVY2N01wazJiU3N6S21hSjRtREpsQ29HQmdWaFpXYkZod3dZcVZhcWtkQ1FoU3FUSXlFak9uei9QeVpNbk9YUG1ESm1abWJtMjI5cmFVcTFhTlNwWHJveUhod2VWSzFmR3k4dUw4dVhMRi9xVTA4ek1UTzdkdTBkRVJBVGg0ZUZFUmtaeTU4NGQ3dDI3OTh4N0NUYzNOM3g5ZlduU3BBbjE2dFhMZGZCRmlKSk15cVFvY2M2ZlA4L3ExYXU1Y3VWS251WFIyOXViSVVPRzBLSkZDeW1QUlVoR1JnYWpSbzNpMnJWcnVMbTU4Y3N2djhoMTcwU0IwK3YxakI4L25wTW5UMkpqWThPbVRadHdkWFZWT3BZUUpVWldWaFlYTGx6ZzVNbVRCQVVGRVIwZGJkaG1abWFHdDdjMzN0N2UxSzFibC9yMTYrUHU3bDdrejFQTXlNZ2dKQ1NFeTVjdmMvUG1UVzdkdXBYcjZ6SXhNYUZCZ3diNCt2clNva1VMM056Y0ZFd3JSTUdTTWltS3ZVdVhMckZtelJvdVhMaVFaM24wOHZKaXlKQWgrUHI2WW01dUx1V3hDTXZJeUdEaXhJbWNQWHNXZTN0N1ZxeFlnWmVYbDlLeFJBbVZucDdPMEtGRHVYMzdObzZPanF4ZnYxNm1xZ21SRC9SNlBUZHUzT0RRb1VQczNidVhoSVFFd3pZUER3OGFOR2hBaXhZdGFOS2tDUllXRmdvbXpULzM3OS9uMkxGam5EMTdsaXRYcnBDYW1ncGtyNzN3Mm11djhjNDc3K0RyNnlzTHpZa1NSOHFrS0hhdVg3L082dFdyK2VPUFAxQ3IxV1JsWmVYYTd1SGh3ZURCZy9Iejg4UEN3a0xLWXpHajBXajQ3cnZ2MkxKbEMrYm01bnowMFVlODk5NTdTc2NTSmN5dFc3ZjQ4TU1QaVkyTnBXYk5tdno0NDQvWTJka3BIVXVJWXUzeDQ4ZnMzNytmblR0M0dpNm5aV3hzVEwxNjlmRHo4Nk4xNjlhbDRvQk5WbFlXbHk5ZjV1alJvd1FGQmZINDhXTWdlOFN5UllzV2RPblNoUll0V3NqN0UxRWlTSmtVUmQ2ZmYvN0o2dFdyT1gzNnRHSGs4YS9mdG01dWJnd2FOSWoyN2R0TGVTd2hkRG9kMjdkdlovNzgrYWhVS3Z6OC9QajY2NitWamlWS2lOV3JWN05zMlRJMEdnMGRPM2JrMDA4L0xUR2pJNFhoMnJWckRCNDhPTmQ5VmFwVVlldldyY29FeWtOT3h1RGdZRmtodWhEY3VIR0RUWnMyY2VEQUFYUTZIWkM5SGtHYk5tM28wcVZMcWI2a2pFNm40K0xGaSt6WnM0Y1RKMDZRbUpnSVFJVUtGUmc0Y0NDZE9uV1NVenBFc1NabFVoUTU0ZUhoYk55NGtaTW5UNUtjbkV4bVptYXU4bGloUWdWNjkrNU51M2J0c0xlM3g5TFNVc0cwb2lEOThjY2ZqQnMzRHJWYVRaVXFWVml3WUlHY2V5SmVXbVptSmxPbVRPSEVpUlBvOVhvbVQ1Nk12NysvTFBIL2duS0syb2tUSjdDeXNucWg1MFpHUmpKdTNEaTJiTmxTb0NWUHltVEJ5OHJLNHZUcDA2eGR1NWJMbHk4RDJZdm5kTzdjR1g5L2YxbkVLZzlaV1ZrY1AzNmNyVnUzY3U3Y09RQXNMUzNwMGFNSFBYcjBrUC9mUkxFa1F6aENjZmZ1M1dQanhvMGNQMzZjNU9Sa01qSXljcFZISnljbmV2WHF4VnR2dllXOXZmMEx2M2tSeFplUGp3Lzc5dTNqazA4KzRlTEZpL1RvMFlOQmd3WXhldlJvcGFPSll1YjMzMzluenB3NUpDUWtVTFpzV1g3NDRRZHExS2loZEt4aTQvSGp4MVNvVU9HVlh5Y3hNWkhJeU1oOFNQVGk4dXRyS08zMGVqMG5UcHhnNGNLRmhzdDRlSGg0NE8vdnozdnZ2WWU1dWJuQ0NZc3VFeE1UL1B6ODhQUHpJenc4bkxWcjF4SVlHTWo2OWV2WnNHRUQzYnAxWS9qdzRaUXZYMTdwcUVJOE54bVpGSVV1S2lxS2pSczM4dnZ2djVPWW1FaEdSa2F1N1k2T2p2ajcrOU94WTBjY0hCeGtlVzJCVnF0bHo1NDl6SjQ5RzRDcVZhc3lZOFlNYXRldXJYQXlVZFFsSlNVeGZmcDBUcDgralY2dnAzZnYzb3daTTBabU5EeW5wS1FrVnE5ZXpjR0RCOW0vZnovd3p5T1QyN1p0WThtU0plemF0UXRiVzFzdVg3N00yTEZqMmJ4NU14VXJWcVJodzRhNUhuL2h3Z1VnKzNxREN4Y3VKQ0FnQUkxR1E2dFdyWmcyYlJvMk5qYUcvUzFac29UdnYvK2U4UEJ3S2xXcXhLeFpzNmhaczZZaDUrelpzemwxNmhTT2pvNTA2OWFObjM3NktkZklaTWVPSFduZnZqMURodzdGMXRhMm9QL3FTcVNRa0JDKysrNDdMbDI2QkdSZmwzblFvRUcwYU5HaXlLL0FXbFFsSmlheWFkTW10bTNiUmtKQ0FoWVdGZ3djT0pCKy9mcGhZMk9qZER3aC9wV1VTVkhnSGo1OHlPYk5temw4K0RDSmlZbWtwNmZuMm01dmIwLzM3dDNwMHFVTGpvNk9VaDdGMzdwLy96NnpaczNpMHFWTEdCa1o0ZXZyeTV3NWMrUjhOL0VNdlY3UGp6Lyt5T2JObTBsUFQ4Zkp5WW12dnZycW1USWo4cGFSa2NHbVRadll2bjA3WGJ0MnBYLy8vb2JpK0U5bFVxL1hNMnpZTU9yVXFjUDQ4ZVBwMzc4Lzc3enpEcjE3OTg3MTNQK2RmanBqeGd3ZVBIakEzTGx6TVRjM1orclVxVGc3Ty9QNTU1OGJudE8yYlZzbVQ1Nk1tWmtaMDZkUEp6WTJsbzBiTndJd1ljSUVVbE5UK2VxcnJ3RDQ1Sk5QdUh6NWNxNzlwS1dsc1dIREJuYnQyc1c3Nzc1TDM3NTk1YURDYzRxS2l1TEhIMy9rNE1HRFFQWTVzbVBIanFWbHk1WUtKeXM1VWxKU1dMRmlCZHUyYlNNek14TUhCd2RHang1TjE2NWRaUzBJVWFSSm1SVDVMaVltaHQ5Kys0MGpSNDRRRXhOak9OazhSNWt5WmVqY3VUTWRPM2JFeGNVRmUzdDdPYUlwbnB0T3ArUFlzV05Nbno2ZGpJd01MQ3dzZVBmZGQ1azRjU0pHUmtaS3h4TkZ3STRkTzFpK2ZEa3hNVEVBakIwN2x0NjllOHRCaCtlMGZmdDJmdm5sRjlxMGFjT2dRWU9lR2NYTGF3R2VQbjM2OE5GSEh3SFo1NzBQR2pRSWYzOS9ybDI3eHZMbHl3Mi80L01xay9IeDhiUnIxNDZOR3pmaTdlME53S2xUcDVnNmRTckhqeDgzUEdmbnpwMjR1N3NEY1ByMGFUNzg4RVArK09NUEVoSVNhTmV1SGV2WHI2ZFdyVm9BQkFjSE0yYk1tRHpQbVV4S1NtTDkrdlVFQmdiU3QyOWZldmJzbWI5L2dTV0lScU5oNjlhdExGcTBDSTFHUTRVS0ZSZ3hZZ1JkdTNhVi83Y0xTRXhNREQvODhJTmhNYU1hTldydytlZWZHMzQyaENocTVGQ0hlR1Z4Y1hIczNMbVRRNGNPRVJNVGsrdDZVZ0RXMXRaMDZ0U0pUcDA2NGVycWlyMjl2YnpwRnkvTnlNaUkxcTFiRXhnWXlKWXRXMWk4ZURHYk5tMGlJQ0NBbmoxN01tTEVDSG1UVTBvZFBIaVE1Y3VYYy9mdVhRQTZkZXJFeUpFanFWaXhvckxCaXBtSWlBaDBPaDIydHJiL3VEalIzeTNBNCtYbFJaczJiVmk3ZGkwclZxejQxNS9IUjQ4ZW9kZnI2ZE9uenpQYk5CcU40ZU95WmNzYVBpNVRwZ3g2dlo2c3JDekRaUmYrdXVETFAwMFBWS2xVaGhrd1VWRlIvNWl0Tkx0Nzl5NmZmZllaTjI3Y3dOemNuT0hEaHpOMDZGQlowS2lBbFN0WGp0bXpaek5vMENDKy9QSkxybDY5U3YvKy9SazJiQmpEaGcyVFVVcFI1TWgzcEhoaGlZbUpodkw0K1BGakVoSVNjaTJZWTJscHlWdHZ2VVdYTGwxd2MzUER3Y0ZCeXFQSWQxWldWZ3daTW9RdVhicXdiTmt5dzJqVTFxMWI2ZEtsQ3g5KytLRjgzNVVTTzNmdVpOMjZkWWJGUU9yWHI4L0hIMzlNOWVyVkZVNVdQRTJlUEpsaHc0YXhZY01HL1AzOWFkKytQWDM2OUhudXhXc2VQSGpBc1dQSGFOT21EYXRXcmFKQmd3Yi8rSGhIUjBjQTl1M2I5MUxYSU13cGprK2VQREY4bkZNdy8rclJvMGRzM0xpUnc0Y1AwNlZMRjlhdVhTdlhGczJEWHE5bng0NGRmUHZ0dDZqVmF1clZxOGVNR1RQdzlQUlVPbHFwVXJWcVZWYXVYTW4yN2R0WnZIZ3h5NWN2NStUSmszejExVmVHRVhvaGlnS1o1aXIrVlZKU0VudjI3T0hBZ1FNOGZQandtZkpvWVdGQisvYnQ2ZHExcTZFOHlsTDdvckJGUkVUdzg4OC9jK0RBQVNCN1JMeGR1M2FNR1RNR0J3Y0hoZE9KL0phVmxjV2FOV3ZZdFdzWDBkSFJBTlN0VzVjUFB2aUFSbzBheWVoMFBrbE9UbWJMbGkxczI3Yk5jTDdjUDUwenFkUHBHRFpzR0Q0K1Bnd2NPSkIzMzMyWDk5OS9uMjdkdWdIWnEzZS85OTU3L1BUVFQ5U29VY013aFhiNDhPSFkyZGt4ZWZKa25KeWNDQXNMSXlFaEFSOGZuenozOTcvVFpmMzkvWEZ6YzJQV3JGa2tKeWN6ZGVwVVFrSkNjazF6ZmV1dHQramR1emYrL3Y1eWJ2N2ZTRXRMWTg2Y09SdzhlQkJUVTFQRGFLVDhQQ2tyT2pxYWFkT21jZTNhTmF5dHJmbmlpeTk0ODgwM2xZNGxCQ0JsVXVRaE5UV1Z3TUJBRGg0OFNHUmtKRStlUERGY2hCakF6TXdNWDE5Zk9uYnNpSmVYRnhVcVZNRFUxRlRCeEVMOFYwUkVCTnUyYldQTGxpMUE5cFMySmsyYTBMdDNiMXEwYUtGd092R3E3dHk1dzVvMWF3Z0tDaklzNXRXaVJRc0dEQmhBdzRZTjVVMXZBVWxQVHpjc1ZwUFhPWk1BUVVGQmJOMjZsVjI3ZHJGOSszYk16TXpZdDI4ZjgrZlBaOXUyYllhUnpTKy8vSks5ZS9kaVkyTkRZR0Fna0gyNnhMeDU4d2dPRGthajBlRGw1Y1c0Y2VONDQ0MDNucXRNaG9XRk1YUG1URzdmdmsyMWF0WG8wYU1IczJmUHpsVW1Nek16NWJJVi95QXFLb3FKRXlkeTU4NGRuSjJkK2ZycnIyWEY3Q0pFcTlXeWRPbFNWcTFhQldRZmdCazVjcVQ4emhPS2t6SXBTRXRMNC9EaHd4dzZkSWlJaUFoaVltTFFhcldHN2FhbXByUnMyWktPSFR0U3JWbzFuSjJkWmM2K0tQTGk0K1BadTNjdnk1WXRNNVFPWjJkbi9Qejg2TisvdjF4dnJoakp5TWhnMjdadDdOKy9uOXUzYndQWkJ3bDY5dXlKdjc4L2xTdFhWamloRU1YYnpaczNHVE5takdFMGVQNzgrWEw1bENMcTJMRmp6Smd4ZzVTVUZEcDA2TUNzV2JQa2dMNVFsSlRKVWlnOVBaMmpSNDl5OE9CQklpSWllUHo0Y2E3eWFHSmlRck5temVqY3VUUFZxbFhEeGNWRmZsR0pZa3VyMVhMNjlHazJiTmpBdVhQbkRQZlhyRm1UdG0zYnlwUzNJa3FuMHhFUUVNRGV2WHU1Y09HQzRYZVVoNGNIZ3djUHBuWHIxcFFwVTBiaGxFSVVmMmZQbm1YQ2hBbGtabWJTdlh0M3BreVpJdWViRjNIaDRlR01IVHVXUjQ4ZTBiQmhReFl1WEpqbllsaENGQVlwazZWQVptWW1RVUZCSERod2dMQ3dNQjQvZmt4V1ZwWmh1N0d4TVUyYk5xVlRwMDVVcjE0ZEZ4Y1hXYTFObEVnNUM0UDg4c3N2UEhueXhIQi9yVnExYU42OE9kMjZkYU5DaFFveWJVZ2hHUmtaN05temg2TkhqM0w1OG1YVWFqVUE1dWJtOU9yVmkvYnQyMU9qUmczNTl4RWluNXcrZlpxSkV5ZVNsWlhGKysrL3o5Q2hRNVdPSko1VGJHd3NZOGFNSVRRMGxIcjE2ckY0OFdJcGxFSVJVaVpMSUkxR1EzQndNSUdCZ2R5NmRZdkl5TWhjeTZzYkdSblJvRUVEMnJkdlQrM2F0ZkgwOUpUcnI0bFM1OGFOR3h3OWVwVHQyN2VUbkp4c3VOL056WTFhdFdyUnVuVnJXclZxSlQ4YkJVaXYxM1B1M0RrQ0F3TzVmdjI2WVFvclpCL2s2dFNwRXgwNmRLQng0OGF5cUpjUStlenMyYk44K09HSGFMVmFKazZjU04rK2ZaV09KRjVRWW1JaW8wZVA1dGF0VzlTclY0K2ZmdnBKemdzV2hVN0taQW1nMFdnNGUvWXNodzhmNXM4Ly8rVGV2WHVHSS9xUWZXNVIvZnIxNmRDaEEzWHExTUhEdzBPT1hnbnhGemR2M3VUVXFWTUVCQVFZcmxFSTJRZGV2TDI5ZWUyMTEyalhyaDMxNjllWDZWK3ZRSy9YRXhFUndhRkRoN2h3NFFJM2I5NDBuTThLWUdkblI0Y09IZkR6ODZOZXZYb3lRMEs4a3FkUG43SisvWG9lUDM1c1dFVE8ydHFhUG4zNjRPWGxWYW9QVVB6NTU1OE1HemFNakl3TVB2cm9venl2OFNtS2grVGtaRWFNR01IdDI3ZHAxYW9WMzM3N2JhbiszaGFGVDhwa01aU1ZsV1U0bW4vanhnM3UzNzlQUmthR1lidEtwYUp1M2JxMGI5K2VldlhxNGVIaEllZUVDZkdjSGo5K1RFaElDTWVQSCtmSWtTT2twYVVadHBtYm0rUGg0VUhseXBWcDBLQUJQajQrdUx1N3k3VEx2NUdRa01EWnMyYzVkKzRjWVdGaFJFUkU1Qm9GQm1qZXZEbHQyN2FsYnQyNnNwQ09LQkFhallaVnExWVJFQkJBYW1vcWVyMmVKazJhTUdmT0hLV2pLZUx4NDhmMDY5ZVArUGg0aGc0ZHlnY2ZmS0IwSlBHS25qNTl5dURCZzRtT2pxWm56NTU4OHNrblNrY1NwWWlVeVdKQXE5Vnk4ZUpGRGgwNlJFaElDUGZ1M2N0VkhnRnExNjVOaHc0ZHFGZXZIcFVyVjVieUtFUSswT2wwM0xoeGcvUG56M1A2OUdrdVg3NmNhN0VxQUFjSEI3eTl2YWxSb3diZTN0NVVyVm9WVDAvUFVyWGlzVTZuSXpvNm1qdDM3aEFhR3NxZmYvN0o3ZHUzRGRkLy9DdHZiMithTm0yS2o0OFA5ZXZYbDJuRW9sQUZCd2N6Yjk0OFB2MzBVM3g4ZkF6M3A2U2tZR0ZoVWVKL2JqTXpNeGt4WWdUWHIxL243YmZmWnZiczJYSXdySVM0ZCs4ZUF3Y09KQ1VsaFprelo5S2xTeGVsSTRsU1FzcGtFYVRUNmJoKy9UcEJRVUZjdVhLRjBOQlFVbE5URGR0VktoVlZxbFNoZGV2V05HalFBRzl2Yit6dDdSVk1MRVRwb05WcXVYUG5EcmR2MyticTFhdGN1blNKaUlpSVp4NW5iR3lNcTZzcjd1N3V1THU3VTZWS0ZhcFVxWUtibXh1T2pvN0ZjcXFzWHE4bk9UbVpodzhmRWhZV1JtaG9LSkdSa1R4NDhJQUhEeDQ4YzRBTG9GeTVjcnorK3V2VXExZVBHalZxVUwxNmRjTzFDb1VvS3ZSNlBYMzY5Q0VxS29ySmt5ZlRwazJiRW50QWR1N2N1V3pmdnAzcTFhdXpaczBhbVVwZXdwdzZkWXB4NDhaaFptYkd1blhycUZxMXF0S1JSQ2tnWmJJSTBPdjFoSVNFY096WU1TNWZ2c3p0MjdkSlNVa3hiRmVwVkhoNmV1TG41MGVEQmcyb1hyMDZEZzRPQ2lZV1F1UklTa3JpMXExYjNMbHp4ekF5ZCtmT0hUSXpNL044dkttcEtXWExsc1hKeWNsd3ExQ2hBaTR1THBRdFd4WTdPenZzN2UyeHRiWEZ3c0tpd0VjTk5Cb05pWW1KaGx0OGZEd1BIejdrMGFOSHhNYkc1cnI5OWZ6R3Z6SXlNc0xUMDVOcTFhcFJyVm8xcWxhdGlyZTN0MXpMVXhRTGtaR1JEQjA2bFBqNGVDRDcvOXkzMzM2YkR6LzhFQ2NucHhJemNuZjY5R25HamgxTG1USmwyTFJwRXk0dUxrcEhFZ1ZnMmJKbExGKytuR3JWcXZITEw3K1UrTkYyb1R3cGs0WGsvdjM3WEx0MmpYUG56bkhyMWkyaW82TkpTVWxCcFZLaDErdjUzMzhHRHc4UFdyZHVUY09HRGFsZXZUcGx5NVpWS0xrUTRrWHA5WG9lUDM1TVpHUWtrWkdSaElXRkVSWVdSbFJVRkUrZVBERXNCdkp2VEUxTnNiYTJ4c2JHQmhzYkd5d3RMVEV4TVhubVpteHNiUGhUcDlPUmxaV0ZWcXNsS3l2cm1WdG1aaVlwS1NtRzI5K1Yzcnc0T2pyaTZ1cHFLSTRlSGg2NHU3dmo1dVltYjFoRXNSY1NFc0lYWDN6QnZYdjNEQ3VndTd1N00zUG1UR3JWcWxXc1IvRVNFeFB4OS9mbjZkT256Sm8xaTg2ZE95c2RTUlNRckt3c0JnOGV6TTJiTnhrMGFCQWZmdmloMHBGRUNTZGxzZ0JwdFZxT0hUdkc4dVhMQ1EwTmZXWjd6bC85L3g3MU5ETXpZOWl3WVhUdDJwVnk1Y29WU2xZaFJPSFFhclU4ZmZxVTJOaFlZbUppaUltSjRmSGp4eng4K0pDNHVMaGNJNFI1VFIzTmI2YW1wb2JSVURzN094d2NISEIyZHNiWjJabHk1Y3BScmx3NXd3aXFMRGt2U29PVWxCVG16WnZIc1dQSERBdHdtWnFhTW5YcVZMcDI3YXB3dXBmenpUZmZzSG56WmxxMWFzVjMzMzJuZEJ4UndNTER3K25kdXpkR1JrWnMyYklGRHc4UHBTT0pFa3pLWkFFSkRnNW0xcXhaeE1URUFPRHM3RXk5ZXZWbzNMZ3hOV3ZXeE5YVkZXdHJheTVldklpWm1SbUppWW44OGNjZlhMbHloWnMzYnhxSzVzaVJJeGt5WkFpbXBxWktmamxDQ0FWb05CcFNVMU5KVGs0bUpTV0ZqSXdNTkJyTk15T1BHbzNHOEhuT0tHWE9TS1dwcVdtdVVVd3pNelBEU0tlTmpZMHNnQ1BFUHdnSUNHRHAwcVZFUjBjelo4NGNPblRvb0hTa0Z4WWFHa3J2M3IyeHNMQmcrL2J0TXIyMWxGaThlREdyVjYvR3g4ZUhuMzc2U2VrNG9nU1RNcG5QdEZvdDgrYk5ZOGVPSFFEVXIxK2YvL3puUHpSdDJ2UzVYeU0yTnBhbFM1ZXliOTgrMUdvMXpzN09MRjI2RkhkMzk0S0tMWVFRUW9pL0VSVVZSY1dLRlhQZDkrbW5uL0xtbTIvU3RHbFRiR3hzRkVyMjc4YVBIOCtKRXljWU5td1k3Ny8vdnRKeFJDRkpUVTJsVzdkdXhNWEY4ZE5QUCtWYXZWaUkvQ1JsTWgrcDFXb0dEeDdNclZ1M2NIQndZTmFzV1RSdjN2eWxYeTg1T1ptcFU2Y1NIQnlNU3FWaTVjcVYxS3RYTHg4VEN5R0VFT0pGM2J0M2orN2R1NlBYNnpFeU1xSlhyMTcwNzk4ZloyZG5wYVBsY3YzNmRRWU5Hb1M5dlQxNzkrNlYxWlJMbVczYnRqRnYzanpxMTYvUHlwVXJsWTRqU3FqaXR6NTlFWldWbFVXL2Z2MjRkZXNXTld2V0pDQWc0SldLSkVDWk1tVll2SGd4dzRjUFI2VlNNWFRvVVA3ODg4OThTaXlFRUVLSWwrSGg0Y0hpeFl1cFdyVXFSa1pHYk5xMGlVNmRPdEd2WHordVhyMktXcTFXT2lJQWE5ZXVCYUJYcjE1U0pFdWhMbDI2VUxac1dTNWZ2c3pseTVlVmppTktLQ21UK1VDdjF6TnQyalRDdzhPcFhyMDZ2L3p5Uzc2ZTR6aHExQ2pHamgyTFNxVmk0TUNCSkNRazVOdHJDeUdFRU9MRk5XblNoQzFidHJCLy8zN2F0bTJMalkwTmYvNzVKME9HREtGdDI3YnMyTEdENU9Sa3hmSTlldlNJbzBlUFltbHBTZCsrZlJYTElaUmpZV0ZCLy83OUFkaXdZWVBDYVVSSkpXVXlId1FIQjNQa3lCRnNiVzM1NVpkZkNtUWZBd2NPNUoxMzNrR3IxVEp1M0RpeXNySUtaRDlDQ0NHRWVINWx5NVpsL3Z6NS9QNzc3MHlZTUlFS0ZTcVFtcHJLbDE5K3llN2R1eFhMbGJQdk5tM2FGT2x6T2tYQjZ0aXhJeVltSnB3NGNVSUdJMFNCa0RMNWl0TFMwaGczYmh3cWxZcFZxMVpoWkZSd2Y2VXpac3lnWExseVhMOStuZURnNEFMYmp4QkNDQ0ZlakpHUkVmMzc5MmYvL3YxczNMaVI1czJiNCsvdm4rc3hOMjdjSUNVbHBjQ3o2UFY2UTVuODN3eWlkSEZ5Y3FKMTY5Wm9OQnIyN2R1bmRCeFJBa21aZkVYYnQyOUhwOU5SdDI1ZEtsZXVYT0Q3KzcvLyt6OVVLaFV6WnN3b011ZGtDQ0dFRU9LL3FsZXZ6ZzgvL0lDWm1abmh2aWRQbmpCdzRFRGF0bTNMVHovOVJIUjBkSUh0Lzg4Ly8rVGh3NGU0dXJwU3UzYnRBdHVQS0I3YXQyOFB3TysvLzY1d0VsRVNTWmw4QlJxTmhrV0xGcUZTcVZpd1lFR2g3TE4yN2RvNE9UbVJsSlJFZUhoNG9leFRDQ0dFRUs4bUppYUdxbFdyb3RWcStmbm5uK25TcFF1alJvM2kyclZyK1g3cXlxbFRwd0JvMGFJRktwVXFYMTliRkQ5dnZQRUdwcWFtWEwxNmxkVFVWS1hqaUJKR3l1UXJpSXFLUXFmVFVhWk1HUndjSEFwdHZ3TUdEQUJneFlvVmhiWlBJWVFRUXJ5ODJyVnJzM256Wm5iczJJR3ZyeS9XMXRhY08zZU93WU1IOC9iYmI3Tm56NTU4TzZmdDlPblRBSys4cXJ3b0dheXRyYWxmdno1YXJaYXpaODhxSFVlVU1GSW1YOEdPSFRzQTZOR2pSNkh1dDArZlBwaWFtaElVRkVSbVptYWg3bHNJSVlRUUw4L2QzWjBGQ3hadytQQmhSb3dZZ1l1TEMvSHg4Y3ljT1pOMjdkcHgrUERoVjNyOTFOUlVybDI3aHFtcEtZMGFOY3FuMUtLNGE5YXNHUUJuenB4Uk9Ja29hYVJNdmlTOVhzL09uVHVCN09zM0ZTWWpJeU1jSFIwQmlJdUxLOVI5Q3lHRUVPTFZtWm1aTVhMa1NQYnUzY3V5WmN0bzNMZ3hWbFpXTkc3Y09OZmpYblFLYkhoNE9EcWREaTh2THl3c0xQSXpzaWpHYXRXcUJVQm9hS2pDU1VSSkkyWHlKV1ZtWnBLYW1vcTV1VGxPVGs2RnZuOTdlM3NBRWhNVEMzM2ZRZ2doaE1nL0RSczJaT25TcFFRR0JtSm5aMmU0UHprNW1RNGRPckJ5NVVvZVBYcjBYSzhWRVJFQlVDaUxBajZQbEpRVWREcGR2cjl1Ykd4c252ZnI5WHJ1MzcrZjcvc3I3bksrSCs3ZXZhdHNFRkhpU0psOFNUa3JxWnFibXl1eWYyOXZieUI3eFRZaGhCQkNGSDkvWGYwVnNxOWpuWmlZeUpJbFMramN1VE9USmszaTZ0V3JhTFhhdjMyTm5NWDV2THk4Q2pUclgrbDBPaVpNbU1ETm16ZWYyVFp0MmpSKyt1bW5mTjNmclZ1MzZOaXhZNTZ6c3pRYURkMjZkZnZiNTQ0ZlB4NjlYZy9BdUhIajhqWFgvOHJJeU9EOTk5OHYwSlY3bjVlam95UDI5dllrSlNYOWJSRVg0bVdZS0IyZ3VNcjVSVzVzYkt6SS9zdVhMdy84L1pFNUlZUVFRaFJ2N2R1M3g5UFRreVZMbG5EdTNEbUNnb0lJQ2dyQzFkV1YwYU5IMDdKbFM4cVVLWlByT1ZGUlVVRDJ1Wm1GeGNqSWlCNDllakIyN0ZqbXpKbERreVpORE51bVRKbkNxRkdqR0RCZ0FMYTJ0czg4dDJIRGhvYjNOQWtKQ1FRSEI5TzBhVlBEREN6SUhxRTllZktrNGZORGh3N1J1SEZqd3lrLy8yVHUzTG01RHJ6ZnZIbVR3WU1IR3o0ZU5HaVFZZHZhdFdzTkg2dlZhcG8yYllxTmpVMnUxMHRKU2NsMVgwcEtDbi84OFVlZTd3Y3RMQ3lvVWFNR2l4Y3Y1cXV2dnZyWHJBVkpwVkxoN3U1T1FrSUMwZEhSaXN5cUV5V1RsTW1YbERObHc4aEltY0hkblA4OGtwT1RGZG0vRUVJSUlRcWV0N2MzQ3hjdUpDVWxoZFdyVjNQZ3dBR2lvNlA1N0xQUE1EVTFwVStmUGd3WU1NQlFySEttdzdxNHVCUnF6dWJObS9QMTExOVRwa3dabWpadG1tdWJYcStuUTRjT2hzOUhqaHhwS0hSbVptWUVCQVFBNUhwZXpuMlFmWW1USEJxTmh0MjdkL1BaWjU4OVY2NnBVNmZtK3J4OSsvYUcwdWpuNTVmcjQvOWxaR1RFc1dQSERKOXJ0VnA4Zkh4eTNkZXdZY05jejhtcmdPcjFldHExYTJmNFBDVWxoVk9uVGhYNmUwaG5aMmV1WGJ2R3c0Y1BlZTIxMXdwMTM2TGtrakw1a25KK0FSVEVlUURQSStjNlFkYlcxb3JzWHdnaGhCQ0Z4OGJHaHJGanh6SjI3RmlPSERuQ3VuWHJ1SEhqQmhzMmJPQzk5OTR6bE1tWW1Camd2ek9ZQ2tONGVEaGhZV0dHd2hRY0hHellscENRUUpzMmJiaHc0VUsrN0NzZ0lJQzR1RGlhTld2MlRHbjlxNlpObStMbjU4ZEhIMzNFeUpFanNiUzBCTExYbXNnWmpVeEpTY24xY1g1UXE5VWNPSERnSDJldU5XelkwRERWdGpEbGZFL2tmSThJa1Ira1RMNGtwY3RrZkh3OFFLRmUzMUlJSVlRUXltdlRwZzF0MnJUaDRjT0hCQVVGNVpyU21wNmVEbUFvVDRYQnlNaUlKVXVXY1A3OGVUNzY2Q05NVFUwTFpEOGFqWWFmZi80WnlKNjIrZGZTbWlObmVtck90dE9uVDVPUmtjSFdyVnQ1OHVRSjQ4ZVB6M05rTXE5RmUzUTZYWjRqbG5uZFZ4emtyTzZia1pHaGNCSlJra2laZkVrNUo4a3JkWjNIbkpQY3ExZXZyc2oraFJCQ0NLRXNGeGNYK3ZUcGsrdStuS0pRbUpjRjhmVDBaTzNhdGZ6d3d3K28xZXJuS3BNclY2NWszYnAxcU5WcWZIMTlBUXdmLy9VK3lDN0l2cjYrREJnd0FHZG5aOE41b1ZxdGxsMjdkdEcxYTllL0hRbU1pWW5CeXNxS1FZTUdHVWJrOGhxWmhPeDFLUGJ0MjJmNDNNaklpS05IanhvK3o1bm0rdGY3L25lYWExRW1aVklVQkNsazlSa1dBQUFnQUVsRVFWU1RMOG5jM0J3VEV4TXlNek5KVDA4djFDT0FrRDF0QkhpdWs4K0ZFRUlJVVRya3pKZ3E3QVVDYlcxdG1UNTlPZ0NmZnZwcHJzSUZ1YytIREE0T1p0aXdZUXdiTm95bVRac2F6a0hNK2ZpdjkwSDJPWlBIamgzajg4OC9aOGFNR1hUdDJoWElMbnRIamh3aExpNk8vL3puUDNubTZ0cTFLMTI3ZHVYOCtmUE1uVHVYSlV1V1VLRkNCU0I3aEhITm1qVmtabWFTbHBiR3FGR2pETS9UYXJVdlBNS3EwV2dBY3AwZldaVGtmRS84MDJyQVFyd29LWk12eWNqSWlQYnQyN04vLzM1MjdkcEY3OTY5QzIzZmVyMmVwMCtmQWxJbWhSQkNDUEZmRmhZV3BLV2xrWkdSVWFqckt1aDBPbnIzN3MzeTVjdjU4c3N2RGZmbm5EUDVkMU5TOHlwc2Y3Y3d6ZlRwMDNNOVhxVlM4ZGxubjlHblR4OWF0MjVObFNwVmNqMCtMaTZPTTJmT3NILy9mb0tEZzNGMGRHVHMyTEdHN1U1T1R2VHExWXZ3OEhDOHZiMFpPSENnWVZ0bVppWnF0VHJQWXZoM1pURTFOUlVySzZ0bml2VC9tanAxS2lxVjZoOGZVeENVR0xVV0paK1V5VmZRdTNkdjl1L2Z6NnBWcXdxMVRCNDVjb1NNakF4cTE2Nk5sWlZWb2UxWENDR0VFRVdiVW1YeSt2WHJwS1NrNUxxa3g3K0pqNDkvWnVYVGY1cnRsVmZ4ZEhaMlp0S2tTV1JsWlQyejdlSERoOXk2ZFl1UkkwZHk2OVl0QWdNRGdleUQ4bmZ1M0tGYXRXcEE5Z2pseG8wYmN6MDNLU21KNnRXcnMySERCc045T2ROY2MxNEhjazl6allxS3d0blorZCsrYk9iT25mdXZqeWtJT2FkbVNaa1UrVW5LNUN2SXVTQndRa0lDbVptWm1KdWJGOHArRnkxYUJKRHI2Sm9RUWdnaGhKMmRIWEZ4Y1NRa0pGQzJiTmxDMisvcDA2ZHAxcXpaQ3owbkpDUUVOemUzWFBjOWZ2d1lWMWZYRjNxZHpwMDc1M2wvN2RxMXFWMjc5alAzSnljbjg4a25uN0JqeDQ2L2ZjMm9xQ2dxVnF6NFFqbXVYNzlPclZxMVh1ZzVoU2xuOFVZN096dUZrNGlTUkptTEpKWVFscGFXdlBmZWUyaTFXbWJPbkZrbyszenk1QW5SMGRHWW01dm4rUXRTQ0NHRUVLVlh6c2pZdzRjUEMzVy9KMDZjZU9FeWVmRGdRY043bWF5c0xGUXFGYmR2MzZacTFhb3Z2UCtrcENRMEdnMWhZV0gvT212cjJMRmpaR1ptRWhRVWhGcXR6bk0wOWZMbHl5LzhQdXZnd1lNMGI5NzhoWjVUbUhLdVFmbzhvNmRDUEM4Wm1YeEZZOGVPNWJmZmZ1UHc0Y05NbVRLbHdJLzJqQmd4QXAxT3grVEprMldLcXhCQ0NDRnl5U2tLMGRIUmhiYlBSNDhlRVJvYWlvK1BEeHMzYmpUTW9NcGhabWIyekRVaFY2MWF4ZEdqUjFtOWVqV0xGaTFpOSs3ZE5HblNoT0RnWUpvMGFVSmNYQnhXVmxha3BhVTkxMEk0Z3dZTklqSXlFbE5UVTBhTUdKRnJtMTZ2WitIQ2hRUUVCQkFVRk1URml4Y1pOR2dRTzNiczRJc3Z2cUIxNjlaY3ZueVordlhyQTluRmR0KytmU3hldkRqUGZlbjFlclJhTGZIeDhSZ1pHYUZTcVRoMjdCalIwZEcwYnQzNlJmN3FDbFhPQVFZWEZ4ZUZrNGlTUk1ya0s3SzF0V1hTcEVsOCsrMjNobk1vQytxazZrMmJObkgvL24yY25Kem8xS2xUZ2V4RENDR0VFTVZYemlrNFlXRmhoYlpQWTJOakprNmNpSTJORFgzNzlxVnYzNzcvK3B5b3FDaGF0MjVOblRwMXFGT25EaDk4OEFGR1JrYXNXcldLTjk5OGt6VnIxckJyMXk2TWpZM3AxNjlmcnVldVdiUG1tZFZxdDJ6WmdsYXJ4ZHpjUE5jQ1B0OSsreTI3ZCsrbVhMbHkxS2hSZzJiTm1qRmp4Z3lzcmEzcDM3OC9UNTgrWmRldVhjeVlNWU5Ka3liaDYrdkxqUnMzY0hOenc5UFRNOWMrVkNvVmxwYVc2SFE2V3JSb1FWWldGaTFhdE1ESXlBZ25KeWVtVHAxYVlOZllmRlVaR1JrOGVQQUFVMVBURjU2K0s4US9VZW4xZXIzU0lZbzduVTZIdjc4L2QrL2VwVTJiTnN5ZlB6L2ZDK1dsUzVjWU9YSWtBSHYyN0RFc2F5MkVFRUlJa2VQTW1UTjg4TUVITkdyVWlHWExsaWtkNXgvcDlmcG4zaS9sZGQrclVLdlZtSmlZL08wS3NYKzMzNVNVbEdjV0IvcmZ4MmRsWlJYWjh2aS9idDI2UmQrK2ZmSHk4bUxidG0xS3h4RWxpSnd6bVErTWpJell1SEVqTmpZMkhEbHloRm16WnVYck5YeXVYYnZHcUZHajBPbDB6SnMzVDRxa0VFSUlJZktVTTVvV0ZoWkdVUjh2eUtzMDV2ZkJlRE16czM4dGtubnQ5NStLWk03amkwdVJCQWdORFFYK08zSXRSSDZSTXBsUHpNM05DUWdJd05iV2xqMTc5dENqUnc5aVkyTmY2VFhWYWpVclZxeGc4T0RCYUxWYXBrK2ZqcCtmWHo0bEZrSUlJVVJKNCt6c2pMT3pNL0h4OGR5NWMwZnBPS0tJT0hmdUhBQ3Z2LzY2d2tsRVNTTmxNaDlaV1ZseDZOQWhLbGFzU0dSa0pCMDZkR0Rod29VdlhDb3pNakw0NDQ4LzhQUHpZK25TcFZoYVdySjA2Vks2ZGV0V1FNbUZFRUlJVVZLMGFORUNnRk9uVGltY1JCUUZPcDJPMDZkUEE3endpcnRDL0JzcGsvbk0xTlNVM2J0M00zandZQ3dzTEZpL2ZqMGRPblJnd0lBQm5EaHhncWlvS0JJVEUxR3IxV1JsWmFIUmFFaE5UU1VtSm9aYnQyNHhaODRjV3JSb3dlalJvOG5JeUtCYXRXb0VCZ2JTcUZFanBiODBJWVFRUWhRRE9TdW5uang1VXVFa29paTRlZk1tY1hGeFZLeFlrVXFWS2lrZFI1UXdzZ0JQQWNyS3ltTG16Sm1jUEhtUzVPVGs1MzZlaVlrSm5wNmV6SjQ5RzI5djd3Sk1LSVFRUW9pU0ppMHRqWGJ0MnFGV3F6bDQ4Q0NPam81S1J4SUsrdkhISDFtMWFoVzllL2RtOHVUSlNzY1JKWXhjR3FRQW1aaVlNR2ZPSEFET256L1BtalZydUh2M0xxbXBxU1FsSlJrZVoyVmxoYlcxTmZiMjluVHExSWsrZmZwZ1lpTC9ORUlJSVlSNGNWWldWdmo1K2JGLy8zNTI3ZHJGa0NGRGxJNGtGS0xSYU5pelp3K0FYRlpPRkFnWm1WVEkzYnQzNmQ2OU8rN3U3dXpjdVZQcE9FSUlJWVFvUWM2ZE84ZW9VYU9vVktrU08zYnNLTEJyWUl1aTdkaXhZMHljT0JGdmIyODJiZHFrZEJ4UkFzazVrMElJSVlRUUpVeWpSbzJvVktrU2taR1JuRGh4UXVrNFFnRjZ2WjZOR3pjQzhONTc3eW1jUnBSVVVpYUZFRUlJSVVvWWxVckY0TUdEQVZpNWNtV1J2K2FreUg5WHJsemgvUG56T0RvNjByVnJWNlhqaUJKS3lxUVFRZ2doUkFuVXNXTkhuSjJkdVg3OXVsd21wSlRSNi9Vc1hib1VnSDc5K21GbVpxWndJbEZTU1prVVFnZ2hoQ2lCVEUxTmVmLzk5d0ZZdUhBaFdWbFpDaWNTaGVYRWlST2NPM2NPSnljbit2YnRxM1FjVVlKSm1SUkNDQ0dFS0tIZWZ2dHRhdGFzU1VSRUJPdlhyMWM2amlnRTZlbnBmUDMxMXdCOCtPR0hNaW9wQ3BTVVNTR0VFRUtJRXNySXlJaFBQdmtFbFVyRnlwVXJ1WC8vdnRLUlJBRmJ0bXdaRHg4KzVQWFhYNWZMZ1lnQ0oyVlNDQ0dFRUtJRXExdTNMZ01HRENBOVBaM3AwNmVqMVdxVmppUUt5TVdMRjFtL2ZqMVdWbGJNbURGRDZUaWlGSkF5S1lRUVFnaFJ3bzBhTllyS2xTdHovZnAxRmk5ZXJIUWNVUUNlUG4zS3RHblRBQmd6Wmd5VktsVlNPSkVvRGFSTUNpR0VFRUtVY09ibTVuejk5ZGRZV2xxeWJ0MDZEaDgrckhRa2tZL1VhalZUcDA0bEppWUdQejgvZXZYcXBYUWtVVXBJbVJSQ0NDR0VLQVc4dkx5WU5Xc1dLcFdLenovL25PdlhyeXNkU2VRRG5VN0gvUG56dVhEaEFwNmVuc3llUFZ2cFNLSVVrVElwaEJCQ0NGRkt0R25UaHRHalI1T1JrY0c0Y2VPNGQrK2UwcEhFSzlEcjlTeGJ0b3lkTzNkU3RteFpmdmpoQnl3c0xKU09KVW9SS1pOQ0NDR0VFS1hJc0dIRDZONjlPd2tKQ1l3YU5Zckl5RWlsSTRtWG9OZnJXYlZxRlQvLy9EUFcxdFo4Ly8zM1ZLeFlVZWxZb3BTUk1pbUVFRUlJVWNwTW1US0ZUcDA2OGVUSkU0WVBIMDVFUklUU2tjUUwwT3YxTEYrK25DVkxsbUJ0YmMyQ0JRdW9XYk9tMHJGRUtTUmxVZ2doaEJDaWxERXlNbUxtekptODg4NDd4TWJHTW5Ub1VDNWR1cVIwTFBFY05Cb05jK2ZPWmZueTVkalkyTEJ3NFVJYU5XcWtkQ3hSU2ttWkZFSUlJWVFvaFl5TWpKZ3hZd1lEQmd3Z0tTbUowYU5IRXhBUW9IUXM4UStTa3BMNDZLT1ArUFhYWDNGeWNtTHAwcVUwYU5CQTZWaWlGRE5ST29BUVFnZ2hoRkNHU3FWaS9Qanh1THE2OHUyMzN6SjkrblJDUWtJWU4yNGNwcWFtU3NjVGZ4RVdGc2JFaVJONThPQUJucDZlTEY2OEdCY1hGNlZqdlJLTlJrTnNiQ3hKU1Vta3BxYVNrcEpDYkd3c0R4OCs1T0hEaDhURXhKQ2VuazU2ZWpvWkdSbTVic2JHeGxoWVdHQmhZWUdscGFYaFkxdGJXNXlkblhGeGNjSFoyUms3T3p0c2JHeXdzYkhCd2NFQk96czdWQ3FWMGw5NmlTRmxVZ2doaEJDaWxPdlpzeWVlbnA1TW16YU5UWnMyY2ZYcVZlYk1tU01Ydmk4Q2REb2RPM2Z1NUp0dnZrR3RWdVByNjh1WFgzNkpwYVdsMHRHZVcxcGFHbEZSVWNURXhCQWVIczZOR3plNGNlTUdEeDQ4UUsvWHY5UnI2blE2TkJvTnljbkpML1E4UzB0THFsZXZUczJhTmFsVnE1YWhkRmFvVUFFakk1bTArYUpVK3BmOUZ4U3Y1TzdkdTNUdjNoMTNkM2QyN3R5cGRCd2hoQkJDQ0I0OWVzU1VLVk80ZHUwYUZoWVdUSjQ4bWE1ZHU4cElqa0ppWW1MNDZxdXZPSDc4T0thbXBnd2ZQcHhodzRZcEhlc2ZaV1ZsRVJzYnk1TW5UN2h3NFFKSGp4N2x4bzBiZVQ3V3hNUUVPenM3eXBRcGc2V2xKWmFXbHBRdlh4NVhWMWRjWFYycFVLRUMxdGJXaG0xL0hZSFVhcldHRWN1YzBjdjA5SFFTRWhLSWpvNDIzSktTa2toUFR5Y3RMWTNFeEVSU1VsTHl6R0psWlVYTGxpM3g5ZldsU3BVcVZLaFFnVEpseWhUa1gxV0pJR1ZTSVZJbWhSQkNDRkVVYWJWYVZxeFl3YXBWcTlCcXRUUnMySkJQUC8wVUR3OFBwYU9WR2pxZGp0MjdkN05nd1FKU1UxT3BWS2tTYytiTW9YYnQya3BIeTFOOGZEeDM3OTdsd0lFRDdOdTNqL1QwOUZ6YkxTd3NLRmV1SEU1T1RsU3RXcFU2ZGVwUXQyNWRLbFdxVk9nSEt0TFQwN2x4NHdiWHIxL24rdlhyUkVkSEV4TVRRMXhjM0RPanBGV3JWcVZuejU2OC92cnJ1TG01WVdabVZxaFppd01wa3dxUk1pbUVFRUtJb3V6R2pSdDg4Y1VYaElhR1ltcHFTcjkrL1Jnd1lBRDI5dlpLUnl1eDlIbzlseTVkNHZ2dnYrZjY5ZXVZbUpqUXExY3Z4b3daVTZTS2pGYXI1Zjc5KzV3N2Q0NXQyN1lSRmhabTJHWnNiRXo1OHVWeGRuYW1jZVBHK1ByNlVyMTY5U0kvdXAyV2xzYnAwNmNKQ2dyaXpwMDdQSG55aE1URVJNTjJVMU5UMnJadFM1Y3VYYWhldmJyOEhQeC9VaVlWSW1WU0NDR0VFRVZkVmxZV2E5ZXVaZDI2ZGFTa3BHQmpZOFB3NGNQcDBhTUhGaFlXU3NjclVjTEN3bGk4ZURISGp4OEhvRmF0V2t5ZE9wVmF0V29wbk95LzR1TGlPSHYyTElzV0xlTHg0OGVHKzh1VUtZT0xpd3VkT25XaVc3ZHUyTmpZS0pneS85eThlWk1OR3padytmSmxZbU5qMFdnMFFQYkNWVzNhdEdIWXNHRlVxbFNwVlA4c1NKbFVpSlJKSVlRUVFoUVg4Zkh4TEZteWhEMTc5cURSYUNoWHJoeGp4b3loZmZ2MlJXckVyRGlLaW9waTFhcFZodmVEYm01dXZQLysrM1RvMEVIaFpOblMwdEs0ZHUwYWl4WXQ0dWJObTBCMm1YSnljcUpwMDZiMDc5K2ZLbFdxS0p5eTRHazBHZ0lEQTlteVpRdmg0ZUdrcGFVQjJTT1d2WHYzcGtlUEhyaTZ1cGE2Ulh5a1RDcEV5cVFRUWdnaGlwdjc5Ky96M1hmZmNmejRjZlI2UFk2T2p2VHYzNTh1WGJyZzZPaW9kTHhpUTYvWGMrWEtGVFp0MnNUaHc0Y0JzTGUzWjhpUUlmVHAwd2RqWTJPRkUyYVBRdTdjdVpPbFM1ZWkxV29CY0hCd29HSERob3daTXdaM2QzZUZFeXBIcDlNUkVCREEyclZydVgvL1BtcTFHb0RLbFNzemZmcDBhdFdxVldvT3NraVpWSWlVU1NHRUVFSVVWOWV1WFdQVnFsV2NQSGtTblU2SG1aa1pYYnQyeGQvZnYxU01VcjBzdFZwTlVGQVE2OWF0TTR6eU9UazU4ZTY3N3pKdzRFQ3NyS3dVemFmWDY0bUtpdUxISDMvazBLRkRBSmlabVZHblRoMG1USmhRcEtiY0ZoVnF0WnBObXpheGVmTm1uang1QW1SUCsvMzQ0NDlwMWFwVmlabnkrM2VrVENwRXlxUVFRZ2doaXJ1b3FDaldyRm5EZ1FNSEROUCs2dGF0UzVjdVhmRDE5Y1hKeVVuaGhNclQ2WFJjdTNhTndNQkE5dTNiUjFKU0VnRFZxbFdqZCsvZWRPN2NHUk1UNVMvOUhoTVR3N1JwMDdoNDhTS1FmVDNHRmkxYThObG5uMkZ0YmExd3V1TGgzTGx6eko0OW00Y1BINkxUNlRBMk5tYktsQ2wwN3R5NXhJNVVTcGxVaUpSSklZUVFRcFFVeWNuSmJOMjZsZDI3ZC9QZ3dRTWcrN3k2cGsyYjByRmpSNW8zYjQ2dHJhM0NLUXVQWHEvbnpwMDdIRGx5aE4yN2R4c1dxekV4TWNISHg0ZisvZnZ6eGh0dktKd3lXM0p5TWdzV0xHRDM3dDBBMk5yYU1tVElFQVlNR0ZEa1YyQXRxaDQvZnN4bm4zM0dsU3RYeU1yS3dzYkdodm56NTlPb1VhTWljZUFnUDBtWlZJaVVTU0dFRUVLVVJGZXZYbVhYcmwwY08zYU0rUGg0QUl5TWpLaGZ2ejZ0V3JXaVljT0dWSzlldlVpY0Y1aWZFaE1UdVhUcEVtZk9uT0hZc1dPR0tZOHFsWXJhdFd2VHJsMDdPbmZ1WEdRdUtaR1JrY0dXTFZ2NDRZY2ZBTEN5c3VJLy8va1Bnd1lOVWpoWnlSRVhGOGZFaVJNSkNRbEJwOVBoNHVMQ3dvVUxxVktsU29rcDZsSW1GU0psVWdnaGhCQWxtVmFyNWVUSmsremJ0NDl6NTg0WnBuZEM5amxsTFZxMHdNZkhoMnJWcXVIbDVZVzV1Ym1DYVYrTVhxL242ZE9uaElhR2N1UEdEVTZjT01HMWE5Y00yMVVxRlZXcVZLRlZxMVowN2RvVk56YzNCZE0rNjlhdFd3d2JOb3owOUhTTWpZM3AwS0VEczJiTktuVXJrUmFXc0xBd1JvOGV6ZE9uVHdGbzA2WU5YMzc1SmFhbXBnb25lM1ZTSmhVaVpWSUlJWVFRcFlWT3ArUHExYXNjUDM2Y2MrZk84ZWVmZjZMVDZRemJUVXhNcUY2OU92WHIxNmQyN2RwNGVucmk2dXBLbVRKbEZFeWRUYXZWOHVUSkU2S2lvZ2dORGVYcTFhdGN2bnpaTVBLWXc4N09qZ1lOR3RDMGFWTmF0V3BGdVhMbEZFcjg5elFhRFo5OTlobUJnWUdvVkNycTFhdkg0c1dMc2JTMFZEcGFxWERxMUNrbVQ1NU1abVltcHFhbS9QREREL2o0K0NnZDY1VkltVlNJbEVraGhCQkNsRlpKU1VtY1BIbVNpeGN2RWhvYXlwMDdkOGpJeUhqbWNmYjI5bFN1WEpuS2xTdmo2ZWxKaFFvVnNMZTN4OTdlSGpzN08renM3RjVwWVJPOVhrOUtTZ3FKaVltRzI5T25UM253NEFFUkVSSGN2WHVYeU1oSXc4WHFjNmhVS3NxWEw0KzN0emMxYXRTZ1diTm0xSzFidDBoUFhZeUlpR0Rnd0lHa3BhVmhZV0hCd29VTGFkeTRzZEt4U2gydFZzdjA2ZE1KREF4RXI5ZlRvVU1IdnZqaWkySjdMbVd4TDVNTkd6WlVPa0twOWQxMzMzSG16QmxhdG16SkcyKzhJVk1qaEJCQ0NQRlN0Rm90b2FHaFhMeDRrWkNRRUNJakk0bU9qaVloSWVGZm4ydGpZNE9qb3lNV0ZoYVltNXRqWm1hR3VibTU0V090Vm90YXJTWXpNNVBNekV6RHh5a3BLVHg5K3BTc3JLeC9mSDBURXhPY25aMXhkWFdsYXRXcTFLdFhqL3IxNnhlYmxXcjFlajBiTm16Z3UrKytBNkJKa3lZc1dyUkkzcmNwTENRa2hPSERoNU9abVltRGd3T2JOMjh1TnQ5VGZ5VmxVcnkwQ1JNbUdINHhWYXRXalRGanh0QzBhZE1TZDBLOUVFSUlJWlNSbkp4TWVIZzRZV0ZoUkVSRUVCTVRRMEpDZ3VHV21KaG91R0Q4eXlwVHBveGhwTlBlM2g0SEJ3Y3FWcXhJbFNwVnFGeTVNdTd1N3NWMjFBaGcwcVJKQkFVRkFUQno1a3k2ZE9taWJDQmhvTkZvR0Rac0dDRWhJYWhVS3BZdVhVcWpSbzJVanZWQ2luMlpURWxKVVRyQ1M3bDM3eDREQnc2a1lzV0tiTnk0VWVrNEw4WEV4SVIxNjlheGZmdDJ3d25GMWFwVlkrTEVpVFJzMkZCS3BSQkNDQ0VLWE00SVk4N0lZODdvWTBaR0JtcTFHaU1qSXl3c0xIS05XSnFibTJOdGJVM1pzbVZMeENJb2VWR3IxZmo3Ky9QZ3dRT3NyS3pZdW5VckxpNHVTc2NTZVZpeVpBa3JWNjRFc3N0LzM3NTlGVTcwL0lwOW1TeXVTdEk1azFxdGxyVnIxN0oxNjFaaVltSUFxRnk1TWhNblRzVEh4NmRZSDgwVFFnZ2hoQ2h1RWhJUzZOYXRHOG5KeVhoNWViRjU4Mlk1eUYvRW5UeDVrbkhqeGdIUXExY3ZQdjc0WTRVVFBSK1pMQzFlbWJHeE1VT0hEaVVnSUlEeDQ4ZFRvVUlGSWlJaUdEdDJMUDcrL3B3NGNlS1pFOWVGRUVJSUlVVCtpNCtQTnhSSkh4OGZObTNhSkVXeUdHamV2RG5yMXExRHBWS3haY3NXdnY3NmE2VWpQUmNwa3lMZnFGUXFCZ3dZd0w1OSs1ZzhlVEl1TGk1RVJrWXlmdng0ZXZic3lZa1RKLzcxSkhjaGhCQkNDUEZ5NHVMaTZOcTFLOG5KeWJ6NTVwc3NYcnhZWm9nVkV5cVZpdHExYTdOOSszYU1qWTNac21VTDgrYk5VenJXdjVJeUtmS2RTcVdpZCsvZTdOMjdsMm5UcGxHeFlrVkRxWHozM1hmNS9mZmZaYVJTQ0NHRUVDSWZaV1JrMEtkUEgxSlRVMm5idGkzZmZQT05qRWdXUTU2ZW52ejY2NitZbUppd2JkczJsaTFicG5Ta2Z5UmxVaFNvN3QyN3MzdjNiaVpObWtUNTh1V0pqbzdtbzQ4KzR0MTMzK1gwNmROU0tvVVFRZ2doWHBGT3AyUHc0TUhFeHNiU3VIRmo1czZkSzVmK0tNYmMzZDFadTNZdEFDdFdyQ2pTNjZ2SWQ1a29GSDM3OWlVZ0lJQXBVNmJnN096TW8wZVBHRHQyTEYyNmRPSDQ4ZU92dkt5M0VFSUlJVVJwTlgvK2ZFSkRRNmxjdVRJTEZ5NlVJbGtDMUtoUmcyKy8vUmE5WHMrOGVmTUlEdzlYT2xLZTVEdE5GQ3AvZjMvMjdkdkg5T25UY1hWMUpUWTJsZ2tUSnRDcFV5Y3BsVUlJSVlRUUwyalBuajFzMzc0ZFMwdExsaTFiaG9XRmhkS1JSRDU1ODgwM0dUVnFGQnFOaHZmZmY3OUl2aytXTWlrVTBhMWJOL2JzMmNNWFgzeEJ4WW9WaVl1TFk4S0VDWFRzMkpHZ29DQXlNek9WamlpRUVFSUlVYVJGUjBmejVaZGZBckJnd1FMS2xpMnJjQ0tSbjFRcUZVT0hEcVZseTViRXhNVHcrZWVmS3gzcEdWSW1oYUk2ZHV6STd0MjdtVGR2SHU3dTdzVEh4ek5wMGlUZWV1c3RBZ01EeWNqSVVEcWlFRUlJSVVTUk5IMzZkRFFhRGQyN2Q4Zkh4MGZwT0tJQUdCc2JNMlBHREN3c0xBZ01ET1R3NGNOS1I4cEZ5cVFvRXRxMWE4Zk9uVHVaTjI4ZUhoNGVKQ1VsTVdYS0ZOcTNiMDlBUUlDVVNpR0VFRUtJdjlpOWV6ZFhybHpCM2QyZFNaTW1LUjFIRkNCSFIwZG16WnFGWHE5bi92ejVSZXBTZTFJbVJaSFNybDA3ZHV6WXdieDU4M0J4Y1NFMU5aWHAwNmZUdG0xYmpodzVJcVZTQ0NHRUVLVmVjbkl5MzM3N0xRQlRwa3pCM054YzRVU2lvUG41K2RHc1dUUGk0dUw0L3Z2dmxZNWpJR1ZTRkVudDJyVmo3OTY5L04vLy9SOXVibTZrcDZmejhjY2Y0K2ZuSjZWU0NDR0VFS1hhbWpWclNFMU54ZGZYbHpmZWVFUHBPS0lRR0JrWjhmSEhId093ZGV0V0hqOStySENpYkZJbVJaSDI1cHR2c212WExoWXRXb1M3dXp0cXRacVBQLzZZMXExYmMvRGdRU21WUWdnaGhDaFY0dUxpMkxScEV3RGp4NDlIcFZJcG5FZ1VGbmQzZDNyMDZFRldWaGJMbHk5WE9nNGdaVklVRTgyYU5XUG56cDBzV2JJRWQzZDNOQm9OMDZaTm8xV3JWdXpkdTVmMDlIU2xJd29oaEJCQ0ZMak5temVUbVpsSjI3WnRxVlNwa3RKeFJDRWJNbVFJQVB2MjdlUHAwNmNLcDVFeUtZb1pIeDhmZHU3Y3lkS2xTL0gwOUVTbjAvSDU1NS9qNit2TGI3LzlSbXBxcXRJUmhSQkNDQ0VLUkdabUpwczNid1pnMUtoUkNxY1JTbkIyZHFaYnQyNW9OQnArK2VVWHBlTkltUlRGVTZOR2pmajExMTladG13WkxpNHU2SFE2NXN5Wmc2K3ZMM3YyN0pIcHIwSUlJWVFvY1lLQ2draE5UYVZldlhwVXJseFo2VGhDSWQyNmRRTWdJQ0FBdlY2dmFCWXBrNkpZYTlpd0lYdjM3bVhWcWxWVXJGZ1JnSmt6WjlLeVpVdDI3OTR0cFZJSUlZUVFKY1p2di8wR3dIdnZ2YWR3RXFHa09uWHE0TzN0VFV4TURDZFBubFEwaTVSSlVTSzg5dHByN042OW0vWHIxK1B1N281ZXIyZldyRm0wYU5HQ1gzLzlWVXFsRUVJSUlZcTEyTmhZTGx5NGdLV2xKVzNidGxVNmpsQ1FTcVdpUzVjdUFCdzRjRURSTEZJbVJZbFNzMlpOZHU3Y3llYk5tM0YzZHdmZ3E2Kytvbm56NW16WXNJRzB0RFNGRXdvaGhCQkN2TGpUcDArajArbnc4ZkhCd3NKQzZUaENZYTFhdFFLeXZ5K1VuT3Bxb3RpZWhTaEFWYXRXWmVmT25VUkVSREJwMGlRaUl5TlpzR0FCQ3hZc1lNeVlNZlRzMlJOcmEydWxZd3J4akxTME5KS1Nra2hKU1NFakk4TndTMDVPSmk0dWpyaTRPT0xqNDRtTGl5TTVPUm0xV28xR28wR3RWcE9abVVsV1ZoWnF0ZHB3QXpBMU5jWFUxQlF6TXpQRG56a2ZtNXViWTIxdGphT2pJNDZPampnNE9PRGc0SUNkblIwV0ZoYUdtN1cxTmJhMnR0alkyTWd5OUVJSW9ZQXpaODRBMlN2Y0MxR3hZa1VxVmFwRVpHUWtOMi9lcEZhdFdvcmtrRElwU3JUS2xTdXpZOGNPSGp4NHdJUUpFN2g3OXk2TEZ5OW04ZUxGakJneGduNzkrbUZqWTZOMFRGRkthRFFhWW1OamVmcjBLVWxKU2NURXhCQVpHVWxrWkNUMzc5L24vdjM3QlRJbE96TXprOHpNekh4NUxXTmpZOE4vWU83dTdsU3FWQWtYRnhkc2JXMXhkSFRFeWNrSlMwdkxmTm1YRUVLSWJIcTludE9uVHdQUXZIbHpoZE9Jb2tDbFV0R3NXVE1pSXlNNWRlcVVsRWtoQ3BLYm14dmJ0bTBqT2pxYUVTTkc4T2pSSTVZdlg4N3k1Y3NaTTJZTS9mcjF3OHpNVE9tWW9nVFE2L1VrSlNXUm1KaElZbUlpNGVIaFhMbHloU3RYcm5EMzd0MS9mYjZscFNWV1ZsWllXVmxoYm01dUdFVXNVNllNam82T2xDMWIxbkN6czdNemJNKzU1VHduNTArVlNwVnJwREl6TXpQWG4ycTFtdVRrWko0K2ZXb1krWHo2OUNtSmlZbTVIcE9XbG1hNDVSVGd2MU8rZkhucTFhdkhhNis5Um8wYU5Rd2puWFoyZGhnYkcrZmozN1lRUXBRTzkrN2RJems1R1JjWEYxeGNYSlNPSTRxSUJnMGFzSG56WnE1ZnY2NVlCaW1Ub2xSeGRYVmw3OTY5eE1URU1IejRjQjQ4ZUpCcnBITHc0TUdZbTVzckhWTVVFM3E5bm9TRUJHSmpZd2tMQytQNDhlT2NPbldLbEpTVVBCOXZabVptS0ZVMk5qYTR1cnJpNmVtSmg0Y0hucDZlVktwVXFVQU9hbGhhV3ViYmFLRk9weU1xS29xSWlBZ2lJeU9KaUlqZy92MzdwS1NrR0FyMGt5ZFBDQXdNSkRBd01OZHpUVXhNYU55NE1hMWF0YUoyN2RxVUsxZU9zbVhMU3NFVVFvaC9jZS9lUFFDNUhJakl4Y3ZMQy9qdjk0Y1NwRXlLVXFsY3VYTHMzTG1UdUxnNEJnOGVUSFIwdEdHa2N0Q2dRWXdZTVVKT2JoZlBTRTFONWVIRGg5eStmWnNUSjA1dzZ0UXBVbE5UbjNtY282TWpkbloyMk52YlU2TkdEZXJXclV2ZHVuVnhkWFZWSUhYK01qSXl3dDNkM2JEQVZWN2k0K081ZnYwNlY2OWVKU1FraExpNE9CSVNFb2lMaXlNNE9Kamc0R0REWTQyTmpmSHg4YUZWcTFiVXFWTUhWMWRYN08zdEMrTkxFVUtJWWlNOFBCd0FUMDlQWllNVW9MaTRPT3p0N1RFeXlsNGZWS2ZUY2YvK2ZUdzhQTkJxdFhMZ01ROXVibTZZbUpnUUZSVkZSa2FHSXU5ZHBVeUtVczNSMFpIZHUzZVRsSlRFNE1HRGlZeU1aTzNhdGF4ZHU1YmV2WHN6ZHV4WUtaV2xtRnF0SmpZMmxwQ1FFTFp1M2NyRml4ZHpiVmVwVklhUnhobzFhdEM2ZFd0YXRXcFY2cjluSEJ3Y2FObXlKUzFidHN4MXYwNm40OXk1Y3h3OWVwUkxseTZSa0pCQVltTGlNd1hUMDlNVGYzOS9talp0aXBPVGt5eVdKWVFvOVhKT0xjZ1ppU291N3QyN3g3bHo1K2pSbzhlL1BuYmF0R2wwN2RxVnQ5OStHNEQwOUhUOC9mMzU0NDgvbURKbEN0N2UzZ3diTnN4UU5nRisvLzEzbWpScGdxV2xKU2twS2N5Y09aTVpNMlpnYTJzTHdQSGp4M0Z3Y0tCdTNib0Y4d1Vxek5UVWxFcVZLaEVlSHM2REJ3K29XclZxb1dlUU1pa0VZR3RyeTQ0ZE8waE5UY3ZXUG5NQUFDQUFTVVJCVkdYSWtDRkVSRVN3ZWZObU5tL2V6THZ2dnN1a1NaTmtVWkZTUUt2VkVoTVR3NjFidDlpMmJWdXVnZ1BaMDBXZG5KeW9YNzgrZm41K05HdldEQk1UK1RYNnZJeU1qSGpqalRkNDQ0MDNEUGZwOVhxdVhyM0swYU5IQ1E0T0ppWW1ocnQzNy9MTk45OFlIbE85ZW5YOC9mMXAxS2dSRlNwVWtQT2JoUkNsVG5SME5FQ3htK0h5MjIrL0VSVVY5YTlsTWlRa2hKaVlHRHAwNkdDNHo5TFNFcTFXaTE2dlo4NmNPY3llUFp0TGx5N1JzR0ZEdzJQT256L1AxcTFiV2JSb0VUWTJOamc2T2pKMzdsem16cDFMWkdRa24zNzZLVU9HREtGdTNicnMyYk9IbVROblBsZnUxYXRYODlwcnI3M1UxMXpZbkoyZENROFA1OUdqUjFJbWhWQ2F0YlUxVzdkdUpUMDluVDU5K25ELy9uMSsrKzAzL2g5Nzl4MVhkZjA5Y1B4MUdRSWlpSW9DS2dpdVVqTUhXWnFXQTBlNXc0a0RFMGVLb0ptNWM2UGl5TlFVUnc2c0xBWEZQWE9BaTl3V21vcUV5WkFsZTkvNSs0TWZuMi9rU0EzNE1ON1B4OE5IM00vOTNIdlB2VjI0OTd6SE9mdjI3V1Bnd0lGTW16Wk50RVVvWTNKeWNuajgrREZIamh4aDkrN2RaR2RuUzlmbEo0L3Z2UE1PL2ZyMW8xR2pSakpHV2pZcEZBcWFOV3RHczJiTm1EeDVNZ0F4TVRIczI3ZVB3TUJBNHVQanVYLy9QbDVlWGtCZVF0cXRXemNHRHg2TXZiMjlxTVlzQ0VLNUVCY1hCNENWbFpYTWtieFlTRWdJSGg0ZTB1V01qQXdxVmFwRSsvYnRuM3Vib0tBZzFxOWZqNmVuSi9mdjMwZGZYNStHRFJ1U21abUpvYUVoUVVGQkpDY25VNnRXTFE0ZVBJaWVuaDR0V3JRQVlQTGt5Y3lkTzVmbzZHanExS25ENU1tVDhmWDFSYVBSY09yVUtTWk1tTURnd1lNQjZOR2pSNEZrOVhsNjl1eUpvYUhoZjN3bGlvKzF0VFVBc2JHeHNqeStTQ1lGNFJsTVRFell2MzgvU3FXU29VT0hFaDRlanArZkgzNStmdlR1M1pzNWMrWVVXR1lobEM2NXVibEVSa2F5YTljdTl1M2JKeDNYMTlmSDJ0cWFWcTFhTVdEQUFKbzBhU0pqbE9XWGpZME43dTd1dUx1N0Eza2o4Z0VCQVp3NWM0YlkyRmlPSFR2R3NXUEhBR2pkdWpWanhveWhmdjM2SXJFVUJLSE15aS9zVnJseVpaa2plYkdtVFpzU0ZCUUV3TVdMRjltM2J4OHJWNjRFL3JmVjRlK3JVeUJ2cVNwQSsvYnRjWFYxcFhIanhwdzhlUkl6TXpOME9oMUhqeDdGMXRZV0d4c2Jtalp0S3UwYmJkKyt2YlNQTXI4SFp6NS9mMy9wNTgyYk42UFJhQWdLQ3NMQXdJRHAwNmZqNk9oSTM3NTluN2t0UmF2VmxxcGtNbjlKYjNwNnVpeVBMNUpKUVhpQkNoVXE0Ty92ajBxbHdzWEZoWWNQSDNMdzRFRU9IanpJUng5OXhLSkZpMFJTV1Vyb2REb1NFeFB4OC9OajI3WnQ2SFE2SUcrL1FmWHExUms0Y0NDREJ3OHVWUjhnNVVYTm1qWHg4UERBdzhNRG5VN0hxVk9uMkxwMUsxRlJVZno2NjYvU2w0aXVYYnZpN3U2T2pZMk5XSDRzQ0VLWmtyOXFwclRzeVZlcjFXemZ2cDBsUzVaSXgzSnljbkIzZCtmNjllc0Z6ZzBJQ0NBOFBKdytmZnBnYlczTjlPblRtVEZqQmdxRkFtZG5aeVpPbkVqdDJyV2w4N1ZhTFpDWFlGKzVjdVdsQ3ZQa0w0M1YwOVBEMWRXVjc3NzdqdSsrKzQ0aFE0WXdlUERnQW52ejFXcDFxZm91a1ArZUtJbysxUzlEZk5vS3drc3dORFJrejU0OWFMVmFoZzRkU21ob0tNZVBIK2Y0OGVOMDZOQ0JGU3RXaUtTeWhNck96dWJLbFNzc1hyeVl4TVJFSUs5RmhaV1ZGU05IanFSdjM3NWk2WElwb2xBbzZOS2xDMTI2ZEFIZzh1WExyRjI3bHIvKytvdVRKMDl5OHVSSkRBME44ZlQwcEZldlh0S0lyU0FJUWttWHYyOC9QajZlMk5oWVltTmpNVFUxcFYrL2Z1VG01Z0tVbWozajMzMzNIU05HaktCR2pSci9ldTZ5WmN2SXljbkIxZFdWMmJObm82ZW5SMnBxS3BHUmtTZ1VDclp2MzQ1YXJTWXlNcEtZbUJnKytPQURaczJhUmMrZVBWR3IxZExud2JOTW5EaVJ2bjM3MHJOblQrbFkwNlpOV2J0MkxiLy8vanZmZnZzdDBkSFJ6SjA3VjdxK3RDV1QrZStKL1BkSWNWUG84b2ZuaFdJVkdocUtpNHNMeHNiR1hMeDRVZTV3aE5mdzZhZWZFaElTSWwxdTA2WU5hOWFzRWFXclN3Q2RUc2VUSjAvWXZIa3pBUUVCUUY0U1VyVnFWUVlPSElpYm01dEkvc3VnRXlkTzRPUGpRMHhNREJxTkJvQjMzbm1INmRPblkyZG5KMllyQlVFb01aS1Rremx4NGdSUlVWRkVSRVFRR1JuSjQ4ZVBVYXZWQmM1cjNMZ3hQL3p3QTIzYXRFR3BWSExwMHFVUzN3Lzc4dVhMZUhoNGNQWHFWZWJPbmN1RkN4ZWs2MUpUVXdzczFUMXo1Z3dBczJmUHBrR0RCbno2NmFjY1BueVl6WnMzWTJ0clMxeGNIRys4OFFiZHUzZW5SbzBhWkdWbDBheFpzeGMrZmtaR0J1dldyU004UEp5RkN4ZEtld3FmSnpjM2w2aW9LSTRkTzhiUW9VUHAxcTBiUjQ4ZXhkTFM4ais4Q3NWbjY5YXQrUGo0TUhMa3lBTDdWWXVMK0dTVndWOS8vY1h3NGNPQnZDbnBGU3RXTUhYcVZKbWpFbDZWcjY4dkFHUEhqdVg2OWVzRUJ3Zno3cnZ2MHFwVkt6WnUzQ2h2Y09XVVRxY2pKaWFHS1ZPbUVCb2FDdVROUXI3NTVwdXNXTEhpcFVaSWhkS3JXN2R1ZE92V2pkemNYTHk4dkRoMTZoVFhybDFqd0lBQldGaFk4UFhYWDlPMGFWTXg0Q01JUXBISnlNZ2dOalpXbWwyTWpvNG1JaUlDQXdNRGxpNWRLcDJYbXBwYW9HbzE1QzNCdExTMHhOcmFtaG8xYW1CdGJVM0RoZzJCdktXTVNxV1NuSnljRXAxTWhvYUdzbUhEQm1rcDZzS0ZDNlhyc3JLeStPQ0RENlFFTXQvaHc0YzVmZm8wQU1PSEQyZnc0TUVjUEhnUWdOMjdkeE1SRVVIcjFxMlpOV3NXaG9hR0wwd20xV28xenM3T2pCZ3hnbW5UcHIxdzRQalJvMGVjT25XS2t5ZFA4dVRKRTV5Y25LaFFvUUlhamFiVXpBREQvNWEzeXRWMVFNeE1Gck9EQncreWNPRkNkRG9kbFN0WEpqVTFGY2hieTcxaHd3YnhKYWVVeXM3T1pzcVVLVnk1Y2dXZFRvZSt2ajZ0V3JWaS9mcjFjb2RXTG1pMVdoNDhlSUNucDZlMGxOWEV4SVN4WThmaTZ1b3FjM1NDbk02ZlA0K1hseGVKaVluUzcrYml4WXZwMkxHam1La1VCT0dWS1pYS0FvbEdXbG9heTVjdmwyWVgwOUxTbm5tN0tsV3FjT3JVS2VseWRuWTJhOWV1cFZhdFd0aloyV0ZuWjBldFdyV2V1N3l5UjQ4ZXhNYkdjdmp3WVd4c2JBcjNTUldpd01CQVRFMU5HVGR1M0ZON0kvT1R5WDhldjN6NU1yZHYzOGJCd1FFSEJ3ZHNiVzJsdjgvaDRlRjgvdm5uMUtsVGg0b1ZLeko3OW15VVNpWG56NTluOWVyVno0d2h2NExzUHdVRkJSRVdGc2JaczJjNWZmbzBqeDgvcG1QSGpuVHQycFhXclZ1anI2OVBkblkyN2RxMUl6ZzR1TlFrbEN0V3JHRFhybDFNbVRLRklVT0dGUHZqaTAvU1l1VGw1U1ZWam5SMWRjWFQwNU43OSs0eGN1UklybCsvanJPek0zNStmaVY2eEVsNE5oTVRFM3g4ZktTazh2TGx5L3o2NjYrOCsrNjd2UDMyMjJ6WnNrWHVFTXNrblU1SGVIZzQ0OGVQbDVKSVMwdEx2THk4YU5XcWxjelJDU1hCQng5OHdJa1RKM2o4K0RHVEowOG1QRHljR1RObVlHQmd3TEpseTJqWHJwMUlLZ1ZCa0toVUtoSVNFb2lMaXlNdUxvNlltQmdwVVl5TWpFU3BWRXJWUnlHdnBrSitkV21GUW9HcHFTbFdWbGJTN09MZms4Vy9NekV4WWZyMDZTOGRWL1hxMWFVWno1S2NUSGJvME9HVmI1UGZmemcrUHA0Yk4yNFFFaEpDNzk2OUFZaUlpQ0EyTnBZV0xWb3dmLzU4YnQ2OGlZK1BEMXUyYk9HVFR6NTU2cjZVU2lWdDJyU1JLc3IrM1pZdFc5aTZkU3R0MjdabDlPalJmUGpoaDA4bGpDa3BLUmdhR3BhYVJCSWdJU0VCeUh1UHlFRjhnaGFUa1NOSDh2dnZ2d041RzQwN2QrNE01SzJGUDNqd0lJTUdEU0lxS29wdTNicnh3dzgvWUd0cksyZTR3bXY2ZTFJNWUvWnNnb0tDdUhuekpxMWF0YUp4NDhaczM3NWQ3TlVySkxHeHNZd2RPNWJvNkdnZ3I4L1NtalZyWkduWUs1UjhOV3ZXWlBmdTNhU25wK1BwNmNtZE8zZVlNbVVLeHNiR2JOaXdnYVpObTRwQ1RJSlFEbWkxV2hJVEU0bUxpK090dDk2U2p1Y3ZqNHlKaVpHV2FENUxoUW9WeU03T2xwWVVtcGlZNE8zdGpaV1ZGWFhxMUNteTFoM1cxdGFFaElRUUV4UHpyM3NHUzV1Tkd6ZHk2TkFoakl5TWFOR2lCWjA2ZGVMY3VYUDQrdnFpVnFzWlAzNDgvdjcreE1URWNQZnUzZGZ1K2R5dlh6OEdEeDVjWU5aU3JWYWpyNitQUXFGQW85SGc3KzlQNDhhTkMrdXBGWXY4L3BML3RqZTBxSWhrc29pcFZDcWNuWjE1L1BneEFELy8vTE8wL2oyZmxaVVZ4NDRkWS9UbzBkeTdkNC8rL2Z1elpNa1NuSnljNUFoWktBUW1KaWFzV3JXS25Kd2NGaTVjeUlrVEo3aDkremJ2dmZjZTlldlg1NGNmZmhDeklhOUpyVll6Wjg0Y1RwNDhDVUNsU3BYWXRHa1RiNzc1cHN5UkNhV0JtWmtadnI2K3BLYW00dWJteGw5Ly9jWElrU054Y0hCZzI3WnRvdnFySUpRQnljbkowc3hpZkh3OEVSRVJVcUdiNk9ob1ZDb1ZrTmZmTVA5MzNzREFBTFZhalVLaEtMQm4wZHJhbXRxMWEwdXppelZxMUhocTRPbEYxVVFMUzYxYXRZQzhtYnJTSWprNSthbGxselZxMU9Eamp6OHVjR3p0MnJVNE96dExkUTBtVEpoQVJrWUd3NFlObzNQbnppZ1VDZ3dORFhGeGNVR3IxVDZ6TGtWU1VoS1ZLbFVpSmlibXVlMVRxbFNwOHRTeEV5ZE9NSC8rZkl5TmpWR3BWRlN0V3BWVnExYTk3bE11ZGpxZGpzaklTSUFDN1ZPS2s5Z3pXWVRDdzhOeGMzTWpQVDBkVTFOVGR1L2UvY0tsQ1ZxdGxrV0xGa21iamwxZFhaazRjYUlZTFM4RGNuSnk4UGIyNXRDaFEwRGVKdnY2OWV1elk4ZU9VcldVUW03bno1L244ODgvQjBCZlh4OHZMeSs2ZHUwcWMxUkNhUlllSHM2b1VhT2tmVTZmZnZvcG5wNmVNa2NsQ01LTHBLZW5FeDhmTHlXTVhicDBLVERiMUt0WEwya1EvNS95SzN2WHFGRURiMi92QWwvQUV4SVNxRktsU29rYzdEMTY5Q2h6NXN5aFM1Y3VlSHQ3eXgzT3YrclRwdzhIRGh4NHJkditmZWIzNzFKVFUxRXFsYzljenRtdlh6OGlJeU14TWpKaXlKQWhqQjgvL3FVZUt6YzNsN2k0T0ZRcUZSVXFWS0JXclZxbGFnVlpmSHc4SDMvODhWTjdjb3VUU0NhTHlKRWpSNWcvZno1YXJaWTMzM3lUclZ1M3ZuU2pXWDkvZjVZdFc0Wk9wK1A5OTkvbm0yKytLWkYvMklSWGw1cWF5dXJWcTZVQkEzMTlmWm8wYWNLR0RSdEtUU05pT2VTUFVPYVB2dlhwMDZkQVR5aEIrSzhPSERnZ1ZSMDBNakxDMTlmM3FWVWtnaUFVcjVDUUVCNDllaVR0Vzh6Lzk4OGlOMXUzYnFWNTgrYlM1YWxUcHhJWkdZbVZsUlZXVmxiVXJsMGJXMXRiN096c3FGMjdkcW1zVFhIbnpoMWNYVjFwMEtBQnUzYnRranNjb1lTNGN1VUs0OGVQcDBXTEZyTFY1eERKWkNIVDZYU3NYTGxTK2tVZk1HQUEwNmRQZitYWnhXdlhydUhwNllsU3FhUnUzYnI0K3ZwaWFtcGFGQ0VMTWtoSlNlSGJiNzlsLy83OVFGNVMrY1liYjdCeDQwYngvL2tmVHA4K3plelpzMUdwVkZTclZvMGRPM1pnYlcwdFp1eUZRcGVWbFlXN3V6c2hJU0hvNmVreGRPaFFhU1pjRUlUQ28xS3BlUExrQ2JHeHNjVEZ4UkViRzB0RVJBU0RCZzNpalRmZWtNN3o5UFRrMHFWTFQ5M2V4TVJFV29wcVpXV0ZpNHRMbVIvOHljN09wa09IRHVoME9vS0NnbVJyQXlHVUxOdTNiMmZkdW5VTUhEandsUW82RlNhUlRCWWlqVWFEaDRjSFY2NWNRYUZRc0dEQkFucjA2UEhhOXhjVkZjV0lFU05JU1VuQndzS0NyVnUzWW05dlgzZ0JDN0pMUzB0anc0WU4rUG41QVhuTFgrdlZxOGVtVFp1S2JCTi9hYUhSYVBqODg4K2xMeExEaGcxajRzU0pvbjJPVUtSME9oMkJnWUZNbXpZTnJWYUxqWTBOUC83NEl4WVdGbktISmdpbDFybHo1N2gwNlJLUmtaRlNkYzVuRmJtWk0yY09mZnYybFM3djJyV0xPM2Z1WUdOakk4MHMydG5aUFhQdlczbVEzOWQ2MWFwVnRHL2ZYdTV3aEJKZ3pKZ3gzTGh4ZzIrKytZWVBQL3hRbGhoRU1sbElzckt5R0Rac0dJOGVQY0xBd0lBdFc3YlF0R25ULzN5L21abVpmUGJaWjl5OWV4Y0RBd05SbUtlTVNrOVBaK3ZXcmZ6d3d3OUFYbEpwYjIvUHBrMmJxRnExcXN6UkZiK2twQ1FHRGh4SWNuSXk1dWJtK1ByNlltZG5KMllqaFdLVGxaWEY2TkdqdVgvL1BvYUdobXpjdUxIQU1qcEJLTzlTVWxLSWo0K1haaGVqbzZPbEZockRodytYV2pzQXJGcTFpcDA3ZDBxWDlmWDFzYlMwbEphaFdsdGJZMmRuUjZ0V3JVUTEreGZZdG0wYjY5ZXZwMy8vL3N5Y09WUHVjQVNaWldWbDBiNTllL1QwOUFnTURKUnR0bG9razRYZzc0VjJMQ3dzK1BISEh3dTFCNUJXcThYYjI1dTllL2NDTUdMRUNEdzlQY1VYNnpJb0l5T0RIVHQyc0czYk5pQXZxWFJ3Y0dEOSt2V3k5UThxYmpkdjNtVGN1SEdvMVdxYU4yL094bzBibjl2RVdSQ0tra2FqWWMyYU5lemN1Uk05UFQwbVRwekk4T0hENVE1TEVJcEZWbFlXR28wR016TXo2ZGlSSTBmWXVYTW5rWkdSWkdWbFBmZTJ3NGNQTDdCRS9PYk5tOXk3ZDArYVhheFpzNmFvQmZFYTd0Mjd4OUNoUTdHeHNlSFFvVVBpZTJBNWQvcjBhYVpObTRham95T2JOMitXTFE2UlRQNUhCdzhlWk5HaVJXaTFXcG8yYmNyR2pSdUxySkJLUUVBQVM1Y3VSYXZWMHFaTkcxYXRXaVVxZ1paUkdSa1o3TnExaXcwYk5nQjUxZWZzN094WXQyNGROV3ZXbERtNm9oTVlHTWowNmROUnE5VU1IVHFVaVJNbmlpOGNncXgwT2gxbnpweGgyclJwS0JRS2FUQlBFTXFpM2J0M2MvSGlSZTdjdVVOcWFpb3VMaTVNbVRKRnVqNGdJSURGaXhlalVDaW9WS2tTMXRiV1dGbFpVYU5HamFlSzNJaWlja1VqdjFMdDl1M2JlZnZ0dCtVT1I1RFJ0R25UT0gzNk5GT25UbVh3NE1HeXhTR1N5ZGVrMCtsWXRtd1ovdjcrQU5JZjNLSWVKYnB4NHdZVEpreEFxVlRpNE9EQTFxMWJ5LzNldXJJc09UbVpuMzc2cWNCTVpjT0dEVm0yYkpscy9ZU0t5dDhIUzJiTm1vV3pzN01ZZFJWS2pMdDM3ekp5NUVoVUtoVTlldlNRS3I4SzVVOUlTQWlmZnZwcGdXUDE2dFdUOXI2WEJQa3hCZ2NIdjlLZzgvVHAwN2wrL1RySnlja1lHUm5SdDI5ZnBrMmJKbDJma0pCQVFrSUNkbloyQlZweENNVm55NVl0Yk5pd2dlN2R1N05vMFNLNXd4Rms4dVRKRTdwMTY0YWhvU0VuVHB5UU5SY1F5ZVJyVUtsVWVIaDRjTzNhTmZUMTlaazdkeTQ5ZS9Zc3RzZVBpb3BpOU9qUkpDUWtZR0Zod2NhTkcyblFvRUd4UGI1US9GSlRVL0h6ODVNYTlTb1VDaG8wYU1DU0pVdHdjSENRT2JyLzd1REJnOUtYODIrLy9aWTJiZHJJSEpFZ1BDMG1KZ1lYRnhmUzA5TkZlNXB5TEQ5Uk8zLytQQlVyVm55bDIwWkVSREJwMGlSMjc5NWRwQ3VMWGplWnZIcjFLc2JHeHRqWTJHQnBhVmxrOFFtdjcvSGp4L1RwMHdkRFEwTk9uejR0cXJxV1U5OS8vejFyMXF6QnljbUo1Y3VYeXhwTDZlbktXVUtrcDZjemJOZ3dybDI3aHBHUkVUNCtQc1dhU0FMVXJsMGJmMzkvbWpScFFrcEtDc09IRCtmczJiUEZHb05RdkNwWHJzeVlNV01JREF4azBxUko2SFE2UWtOREdUQmdBQU1IRGlRc0xFenVFRi9ibVRObjhQTHlRcWZUOGZYWFg0dEVVaWl4Ykd4cytPR0hINmhZc1NJSERoeGd6Wm8xY29ja0ZKTzR1TGhDdVovVTFGUWlJaUlLNWI1ZTFjczhoMWF0V3RHMGFWT1JTSlpnTld2V3BIMzc5dVRtNXZMamp6L0tIWTRnQTZWU0tSVnNsSE41YXo2UlRMNkNQLy84azc1OSt4SVdGa2ExYXRYdzgvUGpuWGZla1NVV016TXp0bS9mVHQrK2ZWR3BWSHo1NVpkczJMQUJNZEZjdHBtWm1lSHE2a3BRVUJCZmZ2a2xrUGUrZEhGeFlkQ2dRZHk5ZTFmbUNGL043ZHUzbVRsekpocU5ocVZMbDRwUzUwS0paMnRyeS9mZmY0K3hzVEhmZi84OWUvYnNrVHNrb1FpbHBhV3haczBhUm80YytWTG4rL3Y3MDdGalI5TFMwZ0M0ZGVzV0gzendBZEhSMFFEUzh0ZzJiZHJnNk9nbzNVNnBWTEo4K1hJNmR1eEl1M2J0bURWckZoa1pHVURlTEtPam95T1hMMTlteUpBaHRHN2Rtb0VEQnhiNGU1K1dsc2JVcVZONS8vMzM2ZG16SjVjdlgzNHF0cEVqUjdKNjlXb3BOcUgwR2pGaUJBQS8vL3d6dWJtNU1rY2pGTGVEQncrU2xKUkVzMmJOYU5teXBkemhpR1R5WlowOGVSSVhGeGRTVWxKbzJyUXArL2Z2bDMzUG1yNitQblBtekdIYXRHbm82ZW14WmNzV3BrMmJSazVPanF4eENVV3ZVcVZLdUxpNEVCUVV4T3paczlIcGRJU0ZoVEY4K0hBR0RCakE3Ny8vTG5lSS95b2hJWUVKRXlhZ1ZxdHhkM2VuYTlldWNvY2tDQy9Gd2NHQnRXdlhBckJpeFFxdVhyMHFjMFJDWWN2SnlXSDc5dTI0dUxoZ1ltTHkwb01HL2Z2M3g4SEJnUzFidHFEVmFsbStmRGtUSmt5Z1ZxMWFBUGo2K2dJUUhCek05ZXZYcGR0NWVYbHg3OTQ5ZHUzYXhlSERoMGxPVHVicnI3OHVjTjhCQVFHc1hidVdreWRQWW0xdFhXQy8zTHg1ODBoTlRlWGd3WVA0K3ZvU0hCejhWR3g3OXV6QjFOU1VJVU9Hc0hYclZyS3pzMS8xWlJGS2lLWk5tOUs2ZFd0U1UxUDUvdnZ2NVE1SEtFWktwWkpObXpZQk1IcjBhSm1qeVNPU3lYK2gxV3I1K3V1dnBkbVRBUU1Hc0gzNzlsZmVKMUdVQmcwYXhOcTFhekUyTnViTW1UT01HREdDcEtRa3VjTVNpb0dwcVNuT3pzNmNPWE9HTDc3NEF2aGZxNXBodzRaeDY5WXRtU044TnExV2k2ZW5KeGtaR1hUcjFnMDNOemU1UXhLRVYrTG82Q2hWSHA0eVpZcjRtMXVHN05temg4R0RCNU9Sa2NIUFAvL00yTEZqbi9tWi84RUhIK0RvNklpam95TXJWNjRFOHZhemYvWFZWK3pidDQ5MTY5WmhhbXJLb0VHRFh2aDR5Y25KSEQxNmxCa3pabUJsWllXRmhRWERoZzNqOU9uVEJjN3o4UERBMHRJU2MzTnpCZzhlVEdob0tGcXRscVNrSk02ZE84Zm5uMytPcGFVbGxwYVd6L3lTV2JGaVJjYU1HY05QUC8xRVRrNE9MaTR1SmFwb2tQQnFQRHc4ME5QVFkrdldyYVNrcE1nZGpsQk1kdXpZUVZKU0VpMWJ0dVQ5OTkrWE94eEFKSk12bEp1YnkrZWZmODVQUC8yRW5wNGVzMmJOWXNhTUdTV3l3bVNiTm0zWXVYTW4xYXBWSXl3c2pFR0RCaEVhR2lwM1dFSXhNVGMzWitqUW9RUUdCa296MVhmdjNtWDA2Tkc0dUxodzdkbzF1VU1zNEljZmZ1REJnd2ZVcVZPSGVmUG1sY2pmS1VINE53TUdES0JUcDA1a1ptYUs2cTVseU1PSEQ5RnF0WmlibTZPdnIvL2M4ODZmUDgvMTY5ZTVmdjI2dE8wQW9HN2R1amc1T2JGanh3N0dqeC8vcjMvZlltTmowZWwwdUxpNFNNbnB4SWtUeWN6TVJLVlNTZWRWcTFaTit0bk16QXlkVG9kYXJaYjJRdHJaMlVuWHY2alNxa0tod05UVUZFQmFmaXVVUG8wYU5hSmZ2MzZvVkNxcDdvQlF0a1ZIUjdOeDQwYjA5ZldaTld1VzNPRklSREw1SE1uSnlRd2JOb3lMRnk5U3NXSkZmSHg4Nk5ldm45eGh2WkM5dlQxNzkrNmxSWXNXSkNVbDRlcnF5c21USitVT1N5aEdsU3BWWXRDZ1FadzllNWF2dnZvS1BUMDlRa05ER1RkdUhJTUdEZUxLbFN0eWgwaG9hQ2pyMTY5SFgxK2Y1Y3VYWTJSa0pIZElndkJhRkFvRjgrYk5vM3IxNnB3L2YxN004cFJTLzl3YU1uWHFWSHg5ZlVsTFMyUEFnQUdzWHIzNmxRcndSRVZGRVJRVWhKT1RrOVRXNlVXcVZxMEt3SkVqUjZUa05QK2ZvYUhodjk0K1AzR01qNCtYamowcjN0allXRmF0V3NXZ1FZUEl6czVteDQ0ZFRKNDgrV1dmbGxBQ1RaZ3dnWW9WSzNMMjdGbnhmYStNMDJnMHpKNDlHOGdieUN4SmxmeEZNdmtNOSs3ZG8xKy9mb1NIaDJOdGJjM3UzYnRwMWFxVjNHRzlGRE16TXpadDJrVC8vdjFScVZUTW5EbVRiNy85Vm94WWxUT21wcVo4OHNrbkJBWUdNbS9lUEF3TURBZ0xDOFBkM1oxQmd3WTljejlOY1ZteVpBa2FqWVpodzRaUnYzNTkyZUlRaE1KUXFWSWx2dnJxS3dEV3JWc25pcHVVUUxtNXVUeDY5SWlyVjY5eTZOQWhObS9lekZkZmZZV3JxeXVmZlBMSk0xdThWSzFhRlU5UFQzYnYzazJsU3BWd2RYVjlxY2ZTYXJYTW1UT0hnUU1ITW0vZVBFSkRROW0vZjc5MHZibTVPWkJYbUNmL3ZXSmxaVVhMbGkxWnVYSWxjWEZ4YURRYVFrTkRYM3J3ejliV2xycDE2L0x0dDkrU2xwWkdkSFQwTS9mUmZmcnBwMVN0V2hWL2YzL0dqeDh2ZWxTWEFXWm1aaXhZc0FDQXhZc1hrNVdWSlhORVFsSFE2WFRzM3IyYmtKQVFhdGFzV1dBbFJFa2cra3ordzlHalI1ay9mejRhalFaSFIwZFdyMTVkb3ZaSHZvcTllL2V5Yk5reU5Cb043ZHUzWituU3BXSVdxSnpLeWNtUlduRGs1dWFpVUNpd3Q3ZkgwOU96V0N1b25qeDVrcGt6WjJKbFpjVytmZnZFKzFFb0UzUTZIUjRlSHZ6NjY2OE1IRGlRNmRPbnl4MVN1YUpTcVVoSVNDQXVMbzY0dURqYXRXdFhZSm5uSjU5ODh0eDJIRldxVktGMTY5WjRlWG05OERHeXM3T2xmbjc1UFJ6L0tUQXdFRDgvUHc0Y09NQ2VQWHVvVUtFQ1I0NGNZZG15WmZqNysyTmxaUVhrZmVrL2ZQZ3dsU3BWNHBkZmZnRWdLU2tKYjI5dmdvT0RVYWxVMUsxYmwwbVRKdkhlZSs4OXM2L2xQL3RJL3Zubm44eWZQNS9RMEZBYU5HaEEvLzc5V2JSb1VZRStrN201dWVKdmJoazFaODRjamg0OXl0dHZ2ODNXclZ2UjB4TnpSV1hKYjcvOWhwdWJHM3A2ZW56Ly9mYzBhdFJJN3BBS0VNbmsvOU5vTkt4ZHU1WWZmL3dSaFVMQjRNR0RtVEpsU3FuZnkzWDE2bFcrK09JTHNyS3lhTml3SVd2WHJxVjY5ZXB5aHlYSUpEK3BYTEpraVZUSnIwNmRPcmk3dTlPNWMrY2lmV3lOUmtQdjNyMkpqWTFsMGFKRmRPL2V2VWdmVHhDS1UxUlVGTTdPemlnVUNnNGNPSUMxdGJYY0laVTVZV0ZoUEhyMGlOallXQ0lqSTRtSWlDQXlNcExZMkZpMFdxMTAzcVpObXdxMDdabzZkU3Fob2FGWVdWbGhiVzJOdGJVMWRuWjIyTnJhVXFkT0hTd3NMT1I0T29KUWFOUnFOYzdPemtSSFI5T3ZYejltenB4WjZyKy9Dbm1TazVQcDBhTUh1Ym01VEpreWhTRkRoc2dkMGxORU1rbmVpT09YWDM3SnI3Lytpb0dCQVRObnpxUnYzNzV5aDFWb0lpSWlHRGR1SEhGeGNWaFlXTEJtelJyZWV1c3R1Y01TWkpTZG5jM0preWRadVhLbHRDeW1mdjM2akIwN0ZpY25weUo1ekZPblRqRjkrblRxMUtuRG5qMTd4TWlwVU9Zc1hMaVFBd2NPNE9MaThrckxrTEt5c2toSlNhRm16WnBGR0YzSmxweWNMTTBzeHNmSEV4a1pTWThlUFhqampUZWtjNzc0NGd1Q2dvS2V1cTIrdmo3VnExZW5SbzBhV0Z0Yk0zVG9VUEVaSjVRN01URXg5T3JWQzUxT1YyS1REdUhWcU5WcVB2bmtFeDQvZmt5blRwMVlzV0tGM0NFOVU3bFBKaE1URS9IdzhDQTBOQlJqWTJPV0wxOU8yN1p0NVE2cjBLV21wdUxwNmNtZE8zY3dORFJrMGFKRmRPblNSZTZ3QkpubDVPUnc2dFFwVnE1Y1NYcDZPcEJYaVhEY3VIR0ZubFFPSFRxVWUvZnVNWFBtVFByMzcxK285eTBJSlVGRVJBU2ZmUElKeHNiR25EaHg0b1VWTmZPbHBhWHgrZWVmazVDUXdMWnQyOHJGeXBFclY2NXc1Y3FWQXJPTHorcDUrTSsvRlQvOTlCTTNidHpBeXNxSzJyVnJTN09MTld2V3hNREFvRGlmZ2lDVVNMZHUzV0xVcUZFQUxGdTJyTWhYSEFsRlI2ZlQ0ZWJteHUrLy8wNlRKazFLZEQvUmNwMU0zcjE3Rnc4UEQxSlNVckN4c1dIZHVuWFkyOXZMSFZhUjBXZzBlSHQ3RXhBUUFNQ1lNV1A0N0xQUHhGSUlnZHpjWE02ZVBjdUtGU3VrZmxVT0RnNk1HaldLanovKytEL2YvOE9IRCtuZnZ6OFdGaFljUDM3OHBTb1VDa0pwTkg3OGVLNWN1Y0tDQlF2bzJiUG5DODlOU2tyQ3c4T0QrL2Z2WTIxdHpZWU5Hd3EwZHloTmNuSnlpSStQSnpZMmx2ajRlR0ppWW9pSWlDQWlJZ0puWjJmNjlPa2puYnQyN1ZwMjdOZ2hYVllvRkppWm1Va3ppL25KWXBzMjhMODFuUUFBSUFCSlJFRlViV2pRb0lFY1QwY1FTcTM4VlVBQXk1Y3ZMN0xWUmtMUjBlbDBqQm8xaXQ5Kyt3MGJHeHNPSGp4WW9sZHpsZHRrOHZqeDQ4eWJOdysxV28yam95UGZmUE9OMUhlcHJOdTFheGVyVnExQ285SFF1WE5uRml4WWdMR3hzZHhoQ1NXQVVxa2tLQ2lJWmN1V2taeWNqRUtod05iV2xwRWpSOUs3ZCsvWHZ0K3RXN2ZpNCtORG56NTlubGs1VVJES2lrT0hEakYvL254YXQyN04rdlhybjN0ZWZIdzg0OGVQNTYrLy9xSjI3ZHBzM3J4Wkt0QlNFcWxVS2xRcVZZR0NkR2ZQbnVXbm4zNGlJaUtDeE1URTUxWU4vK2V5Myt2WHIzUGp4ZzNzN095a2YrWGw4MWNRaWtOK3NUdEExQ2dvWlRRYURTTkdqT0R1M2J0WVcxdHo0TUNCRXIveW90d2xrMXF0bGcwYk5yQnQyellVQ2dYOSsvZG4rdlRwNVc1Mjd0S2xTOHlZTVlQTXpFd2FOV3JFbWpWckNqUkVGc3EzM054Y3pwMDd4OHFWSzNueTVBa0toWUphdFdveFlzUUluSjJkWC9uK0Jnd1lRSGg0T045OTl4MHRXN1lzZ29nRm9XVEl6TXlrVTZkTzZIUTZUcDgralptWjJWUG5SRVZGTVc3Y09HSmlZcWhYcng2Yk5tMmlTcFVxTWtUN1AxcXRsc1RFUkduZllseGNuTFFFTlNJaWd0allXT256TXQvKy9mdFp0R2dSQUlhR2hsaFpXVW16aXpZMk50amEybUpuWjRlOXZiMW9ReUVJeGV6WXNXTjg5ZFZYS0JRS0preVl3TWlSSStVT1NmZ1hXVmxaREI0OG1Pam9hS3l0cmRtN2QyK3BtT3dwVjhsa1ZsWVc4K2JONDh5Wk14Z1lHUERsbDE4eVlNQUF1Y09TemNPSEQvSHc4Q0EyTnBicTFhdXpjdVZLVWJSQUtDQTNONWRUcDA2eGJ0MDZxU0cyblowZG4zNzZhWUZsYXkrU25KeE1seTVkTURFeElUQXdFSDE5L2FJTVdSQms1K2JteG0rLy9jYWFOV3RvMTY1ZGdldkN3OE1aTjI0Y2lZbUpOR25TaFBYcjF6OHo0U3dLcWFtcHhNWEZvYWVuVjZESDYrblRwNWs5ZXpZcWxlcTV0OVhYMTZkNzkrN01uejlmT3BhZmNOcmEybUpsWlZYdUJtVUZvYVM3Y3VVSzQ4ZVBCK0Nqano1aThlTEZNa2NrUEU5RVJBUkRodzRsS3l1THhvMGJzMjNidGxLekphamNKSk54Y1hGTW5EaVJzTEF3VEUxTldiRmlCZSs5OTU3Y1lja3VMUzJOeVpNbmMrdldMUXdORFprN2Q2NVlEaUU4UmFsVWN1Yk1HZGF0VzBkTVRBd0F0V3ZYWnVUSWtmOWErZmpjdVhOTW5qeVpWcTFhc1hIanh1SUl0MVNLajQ4bk16TVRCd2NIVkNvVm9hR2hOR25TNUpYdTQvZmZmK2Z0dDk5K3FYTTFHZzMzN3QzandvVUxPRGs1RlVndThuMzc3YmVNR2pWS1d0cDQrL1p0a3BLUytQREREMThwcnZMR3g4ZUhyVnUzNHVycXlxUkprNlRqOSs3ZFkvejQ4YVNscGVIbzZNaWFOV3VrM29XRlFhVlNFUlVWSmMwc1JrZEhFeEVSUVZSVUZCRVJFV1JtWmdMUXJsMDcxcXhaSTkzdXlwVXJ1THU3VTZWS0ZheXNyS1FXR3JWcjE1Wm1GMFdSRzBFb25SNCtmTWlRSVVOUUtwWFkyZG14YytmT1V0cy92YXc2ZHV3WTgrYk5RNlBSNE9Ua3hOS2xTMHZWd0h1NStHUUlDUWxoOHVUSkpDY25ZMk5qZzQrUFQ2a3RjbERZek0zTjJieDVNMHVYTG1YZnZuM01tVE9IOFBCdzNOM2RTL1JtWDZGNFZhaFFnWTgrK2dnbkp5Y0NBd05adjM0OWtaR1JMRnEwaU8zYnR6TnMyREQ2OSsvL3pKbUpzTEF3QU41ODg4M2lEcnRFUzA1T1p1TEVpVkl5RVJZV3hxSkZpNmhWcXhaYnRteWhhdFdxejB3bVZTb1ZFeVpNUUtmVFBmVjYzNzE3bDcxNzkxS2pSZzNwV0hwNk92ZnYzeWN6TTVQTXpFeGlZbUpJU2tyQzNOeWN5cFVyVTY5ZVBUUWF6Vk9QYy8vK2ZXSmlZZ3A4NlhqcnJiZHdkWFdsWGJ0MlpHZG5rNXFhV3E3YldUeFAvZ3FQME5CUTZkak5temZ4OVBRa096dWJkdTNhc1hMbHlsY2VkVllxbFZMcmpMaTRPUFQxOWVuV3JadDAvVysvL2Nabm4zMzJ6TnYrdmNpTmpZMU5nZXRhdG16SmhRc1hTc1Z5S2tFUVhvMkRnd1BIang5bjlPalJoSWVIMDdWclY1WXRXMVltT3hlVU5ocU5oaGt6Wm5EMjdGbDBPaDJUSmsxaTJMQmhwZTc3ZDVtZm1UeDgrRENMRmkxQ3JWYnozbnZ2c1h6NThwY3ExMTRlN2Rtemh4VXJWcUJXcStuWXNTTmVYbDdpeTRYd1RHcTFtblBuenJGMjdWb2lJeU1CcUZtekprT0dER0h3NE1FRmtweXZ2dnBLR25YN0wwVjh5aHFsVXNtMWE5ZDQvLzMzdVgzN050ZXVYY1BWMVJVL1B6ODZkT2lBaVlrSmZuNStqQm8xNnFVL1dNYU9IY3Ztelp1ZmU3MUtwV0xtekprMGI5NmNJVU9Hb0tlbjk4eWtGUExLeW4vMjJXZFlXRml3ZXZWcS92ampEeUJ2dTBERmloVjU4dVFKQUw2K3ZwaWJtNy9HSzFCMlBYcjBDR2RuWjJ4c2JEaDgrRERCd2NGTW5qd1psVXBGbHk1ZFdMeDQ4UXRIblRNek03bDQ4U0tQSHo4bUlpSkMrbTk4Zkh5QklqZjE2dFhEejg5UHVod2RIWTJIaHdmVzF0WlMwdmozSWpmaS81TWdsRjhxbFlvMWE5Ync4ODgvbzFBbzZOU3BFOTdlM3FVdWNTa3IvdDVSd3RUVWxFMmJOdEdvVVNPNXczb3RaVHFaL09XWFg1Z3hZd1lLaFFJWEZ4Y21UNTVjWW41cGREb2RPcDJ1eE1TVDc4cVZLMHliTm8zMDlIU2FOMi9PbGkxYnhENFk0YmxVS2hVWExseGczYnAxL1BYWFh3QllXVm5oNHVMQ2tDRkQwTmZYWjlpd1lkeTlleGRmWDErYU5tMHFiOEFsVEVCQUFMbTV1VHg4K0pDcFU2ZGlhR2pJNmRPblVhdlZwS2VuMDc1OSsyZjJIWXlJaUdEV3JGbFBMVlZTcVZSczM3NzltWS8xNU1rVGZIMTlHVEJnQUhYcTFBRmd5NVl0SkNRa1NGWC84dDI4ZVpQazVHUTZkZXJFeXBVcjZkU3BFODJhTmVQczJiUDgrZWVmejUzOUV2S29WQ3JhdG0yTFRxZGp5Wklseko0OUc0MUdRKy9ldlprd1lZSTBzeGdiRzB0VVZCUktwWkxaczJjVEV4UEQ5ZXZYQ1E0TzV0aXhZeWdVaWdMSnZxR2hJWmFXbGxMN0RIdDdlOGFNR1NQenN4VUVvVFQ1N2JmZkdEZHVIRXFsRWxOVFV4WXZYc3dISDN3Z2QxamxobHF0WnViTW1RUUdCcUxWYW1uWHJoM2UzdDZGdXVXaHVKWHBaREk5UFoyUkkwZlNyMTgvWEZ4YzVBNm5nTHQzNzVLUmtVR3JWcTNrRHVVcGYvNzVKNTkvL2prelpzd1F5eUNFbDZKV3F3a09EbWJkdW5YU3NsWkxTMHNHRFJyRTNyMTdpWTJONWNpUkkxaGJXOHNjYWNtaVVxbFl0V29WNXVibTNMeDVFNDFHZzRHQkFjMmFOY1BBd0FCWFY5ZFhXaDJRUHpONTh1UkoyclJwSXhWMkNRb0t3c3ZMaTQ4Ly9oZzdPenRVS2hYWHJsM0R5Y21Kano3NnFNQ2dWbVptSm1QR2pNSEZ4WVc0dURqUzA5T1pQSGt5TVRFeG5EMTdsaUZEaG5EbHloV3NyYTNGZG9FWDZOeTVNMGxKU1ZJaVdLRkNCUlFLQmJtNXVRRFNES05Db1VCUFQ0K3FWYXRLczcxLzE3SmxTMGFOR29XZG5SM1cxdFlsYmdCU0VJVFNKenM3bXlWTGxuRDA2RkVVQ2dYMjl2WjgvZlhYMGtDalVQaDBPaDNidDI5bjI3WnRaR2RuWTJ4c3pEZmZmRU9yVnExSy9hUk5tVTRtSWU5TGJra3NHckJ4NDBZU0VoS1lNMmVPM0tFOGsxS3BwRUtGQ25LSElaUXlhcldhb0tBZ05tL2VMQ1dWRlNwVVFLbFVFaGdZV0d4Vkswc0RuVTdIN3QyN2VmUE5OMm5jdURFS2hVTGFRNWVZbU1qTm16ZjU3cnZ2R0RWcUZGMjdkZ1h5Q3VMY3ZIbXp3TiswNjlldlU2dFdyYWNTZFVkSFIya0dNU01qZzhURVJHeHNiQWdJQ0VDajBkQ3ZYejhpSWlLb1hyMzZVMjBwbmp4NVFtWm1KbnYyN09HTEw3N2cvdjM3N04rL24wNmRPcEdWbFVWQ1FnTDc5KzluK1BEaGZQVFJSMFg1TXBWYVhicDBJU2twcWNBeG5VNkhrWkVSQ29VQ3BWTDVWRi9HeXBVcjA3SmxTMXEwYUVHalJvMW8yTENoMkpZaENFS1IwT2wwL1A3NzcweWZQcDJFaEFRTURBeG8xYW9WaXhjdkZxMThDbGxnWUNCTGx5NlZCZ3g3OSs3TjVNbVR5OHpXZ3pLZlRKWlV2WHYzUnFsVVNrdVpCS0VzMFdnMG5EOS9udTNidDNQMzdsMDBHZzJYTDE4dWtRTTdjc2pLeWlJNE9KaDMzbm1IV2JObVBkV1M0Zjc5KzZ4ZnY1NUdqUm85YzIvZDhlUEhhZDI2TlJZV0ZqZzZPdEtyVnkrcFpjTlBQLzNFb0VHREN0d3VPVG1aWDM3NWhjek1USHIyN0ltSmlRbVptWm1rcEtTd2VQRmkyclJwSTVXUEI0aU1qR1RQbmoxTW5EaVIxTlJVN3R5NXc4T0hEOW0wYVJPSER4OW0rdlRwckZpeGdxdFhyOUs1YytlaWVaRkt1VUdEQmhFV0ZrYmx5cFZKU1VsNTZ1KzhucDRlYjd6eEJvNk9qcnoxMWxzMGF0U0lXclZxaWM4RFFSQ0tsVXFsNHR5NWM4eWRPNWVjbkJ5TWpJem8xS2tUTTJmT3hOVFVWTzd3U3JVYk4yNndjT0ZDcWJiRU8rKzh3L3o1ODU4cWdsYmFpVzkyTWdnTEN5TTZPaHJJSzdVdjlwRUpaWTIrdmo0ZE9uU2dRNGNPdEczYkZvMUdnMHFsRXNuay82dFlzU0pPVGs3UzVYOFd6Ums3ZHV3TGU3NDJhdFNJSVVPR3NIZnZYdW5Za3lkUDhQZjN4OFRFaE5UVVZLcFdyU3BkdDJEQkF2VDE5V25jdURIbnpwMWo1ODZkMHVqem1qVnJHRGR1SEc1dWJoZ1pHUUV3WThZTTdPenM4UGYzcDJuVHByei8vdnQ4OE1FSEhENThXSnJGckZ5NXNrZ2tYeUIvZ0dERGhnMU1talNKaElRRUlHODJ3TUxDZ3Rtelp4ZDREd2lDSU1qQjBOQVFKeWNuMnJScHc3NTkrL2ptbTI4NGR1d1lwMCtmNXEyMzNtTFdyRms0T0RqSUhXYXBvZFZxOGZQelk4ZU9IUVg2Y3k5YnRvd0dEUnFVeVFGRDhjMU9CdWZQbjVkK1BuYnNtRWdtaFRLdFVxVks1T1Rra0ptWldhbzNtQmNWblU3SDJMRmpDeHk3Zi84K0dvM211UlUvNjlTcHc3aHg0NlNsNlBiMjlodzllcFJodzRZOWN5bng2dFdyaVl1TDQ4Q0JBL1RyMTQ4alI0NWdaMmZIclZ1M2FOMjZOYjYrdmxJaUNiQnUzYm9DUzErMVdpM0p5Y2xZV2xvV3hsTXVGL0o3T2xhcFVnVnZiMjlHalJvRjVPMlJURTFOWmVyVXFkalkyT0R1N2s2UEhqM2tERlVRQklHS0ZTc3lkT2hRdW5YcnhyNTkrOWk2ZFNzM2J0eGc0TUNCTkd6WUVIZDNkMUZINHdXeXNyTHc4ZkhoeElrVDBoYUh1blhyTW5YcVZGcTJiRm1tQjlQTDdqTXJ3WTRkT3liOWZQSGlSUmtqRVlTaVoyWm14cE1uVDBoTlRSWEp5RE1NSERnUWEydHJxUS9uclZ1M3VIcjE2Z3NMcmVUdmFUNSsvTGgwek1uSmlZTUhEekpreUpDblJqNVRVMU5adUhBaHpzN08wajQ5VTFOVGJHMXRtVFJwRXAwN2Q2WnYzNzVBM2hMbHVMZzRnb0tDU0UxTnBWYXRXalJyMW94YnQyN1JzbVhMQXZlN1pzMGFQRDA5UlZHWWY5RHBkS1NucHdONWd5bk5temVuZCsvZUhEeDRrSVlORzZMUmFBZ0xDeU0yTnBhNWMrZXljdVZLK3Zmdno4aVJJMFV6Y1VFUVpHVnBhU2tWWVR0Ly9qeGZmLzAxOSs3ZFkrTEVpVmhhV3RLaVJRdkdqaDFMM2JwMTVRNVZkbXExbXNPSEQrUHY3MDk0ZURoS3BSS0E5dTNiNCs3dVRyMTY5Y3JrVE9RL2lXOEF4ZXpSbzBmOCtlZWZWS3hZRVRNek02S2lvcmgzNzU3Y1lRbENrYkcxdFFYeTN2dkMwenAwNk1DZVBYdTRjK2NPa0ZkNXRYZnYzaWdVQ3BLU2tnb1VhUWtKQ2NITHk0dGx5NWJ4OXR0dkY1alJxbFdyRm5YcjFtWGl4SWxjdjM0ZHJWWUxRSGg0T0R0MjdHRGh3b1UwYnR5WTlQUjBxYUtvblowZFhsNWVmUC85OTV3NmRRcklTNFEyYjk2TXJhMHRJMGFNb0hQbnpwaVltT0R2NzQrenN6T0FkTi9YcjE4bk5qYTI2RitrVWlZeE1aSGMzRndxVjY0c0pZY2VIaDRZR3hzVEdocks1NTkvenZidDIzRndjRUNuMDVHV2xzYTJiZHY0NXB0dnBOZFdFQVJCVHBVcVZlTGpqei9tMkxGamJONjhtZWJObS9Qa3lSTisrZVVYQmd3WVFNK2VQVm15WkFseGNYRnloMXFzdEZvdFFVRkJqQjQ5bW80ZE83Sm8wU0x1M2J1SHZyNCtvMGVQNXZEaHc2eGF0WXI2OWV1WGkwUVN4TXhrc2N0ZjR0cTJiVnVxVmF2R3JsMjdPSGJzbURRcm9kVnF4U2kvVUtZNE9EaHc3dHc1d3NQRDZkU3BrOXpobEFqaDRlRjRlWGxKeTE1U1VsSUlEdzlIVDArUGpJd01LYkY4OU9nUkkwYU1ZTWlRSVFEazVPVFF2SGx6ZXZic1NXcHFLcnQyN1FLUUtzSzFhZE1HVTFOVHZMeThjSFoycG0zYnRxU25wek54NGtRZ2IxK2x0N2QzZ1VwOUZoWVdMRm15UlByUU16QXdZTldxVmRMMXQyL2Y1dEtsUzNoNWVVbjdNQ3RXcklpYm14c0pDUW1FaDRkVHMyYk5vbnk1U3AzOGdaTy9sOW12VnEwYTd1N3VyRnExaXBVclY3Sm56eDcyN05uRHBVdVhXTFpzR1pHUmtRUUVCQkFTRXNLQ0JRdDQ0NDAzdUhmdm52VFpJQWlDSUFkRFEwTWNIUjNadW5VckNRa0pYTDE2bGMyYk54TVpHY25ldlhzSkNBaWdldlhxMUsxYmw5NjllOU9wVXllcE1ubFo4Zmp4WS9iczJVTndjREJSVVZGa1pXVUJlWVhVZXZUb3dlREJnNmxYcjE2QjdTTGxpYWptV3NqdTNyMUxvMGFObm52OUo1OThRa1JFQk11WEw4ZmMzSnh4NDhaaGIyOHZGZEpJVDA5bjdkcTFqQnMzam1yVnFoVlgySUpRWkE0ZE9zVDgrZlBwMHFVTDN0N2Vjb2RUWW1SbVp2N25TbmtxbFlydnYvK2U0Y09IRjJqbDgvZEc5LytrVkNveE5EUjhxUkZUdFZwTldscGFnV0krd3IvNytlZWZXYmx5SmIxNzkyYmV2SG5TY2FWU3llREJnM24wNkJHZW5wNTgrdW1uUU43L3J5TkhqckJ4NDBZU0V4UHg5L2NIOGo0dmJHMXRjWFoyWnVEQWdhSmRreUFJSllKV3ErWGh3NGVjT1hPR2ZmdjJGWmlkTkRJeXdzSEJnU1pObXRDMmJWdGF0V3BWcXBidjYzUTZJaUlpdUhqeElsZXVYQ0VzTEl5WW1CanBlajA5UGQ1OTkxMzY5KzlQaXhZdHNMQ3drREhha2tFa2s0WE16YzJ0d0NiYkJ3OGUwS0JCQXdCeWMzTzVmZnMyRlN0VzVNeVpNeWdVQ3B5Y25Nakl5T0Q3NzcrblNaTW1BQncrZkpqVTFGU0dEaDBLNU0xYWlEZXJVRm85ZlBpUS92MzdZMjF0emVIRGg4dk5zZytoL1ByeXl5ODVlL1lzOCtmUHAxZXZYZ1d1Q3c0T3hzUERnMHFWS3JGLy8vNENoWTVVS2hVM2J0emd2ZmZlSXlRa2hLbFRwMHBWWUN0WHJrelhybDF4YzNPalJvMGF4ZnA4QkVFUW5rZW4weEVURThPOWUvYzRkdXdZNTg2ZFE2MVdTOWZyNmVsUm8wWU5hdFdxUmVQR2pYRjBkS1JSbzBZbG9vYUNXcTBtUER5Y08zZnVjT1hLRlI0OWVrUjBkRFFaR1JrRnpyTzJ0cVpYcjE2OC8vNzcxSzFiVi9ULy9RZVJUQmF5MGFOSHMyWExGdW15aDRjSDY5YXRBMkQzN3Qwc1g3NmNEaDA2OFBYWFh3T3dlUEZpQWdJQ3FGeTVNdlhyMTVkdTkvZVpoYkN3TVBidjMxOW1tcHNLNVl0T3A4UEp5WW5VMUZRT0hUb2tsa1FLWlpwV3E2VkxseTZrcEtSdzRNQUJhdGV1L2RRNVU2Wk1JVEF3a083ZHU3Tm8wYUxuM3BkS3BlTHk1Y3RzMjdhTjMzNzdEY2hiY3ZiZWUrOHhjdVJJbWpkdlhtVFBReEFFNFhYazVPUVFIaDdPZ3djUENBNE9Kamc0K0tua0RNREV4SVNxVmF0U3RXcFZxbGV2am9PREF6WTJObGhiVzB2Ly9rc0ZlSzFXUzFKU0VuRnhjY1RFeEJBYkcwdFVWQlNSa1pFa0ppYVNsSlJFY25MeVUvdlVGUW9GOWVyVm8yM2J0amc2T2xLM2J0MHkxeGV5c0lrOWs0WHNSYk11K1pVWC85NmJyVk9uVGdRRUJKQ2RuZjFVcjdsOFE0Y09GWW1rVUdvcEZBcmF0Mi9Qd1lNSE9YcjBLS05IajVZN0pFRW9NamR1M0NBbEpRVTdPN3RuSnBLUU4zTjU0Y0lGamg4L2pyT3pNeTFhdEhqbWVZYUdoclJyMTQ1MjdkcngxMTkvNGVmbmg3Ky9QeGN1WE9EQ2hRczRPRGd3ZCs1YzNuNzc3YUo4U29JZ0NDL04yTmlZeG8wYjA3aHhZL3IwNllOV3F5VW1Kb2FIRHgveXh4OS84TWNmZnhBYUdrcGNYQnpSMGRGUzMvWG4zVmVsU3BVd05EVEUwTkFRQXdNRERBd01wSisxV2kxcXRScVZTb1ZhclpaK3pzbkpJVDA5L1Y4TG1oa2FHdEt3WVVNYU5HaEFzMmJOcUYrL1B2YjI5czlzc1NVOG41aVpMR1QvN0JlWHY4eFZxVlFTRWhKQ2hRb1ZPSFBtakRUYWtwdWJTOGVPSGNuTnpYM3VyTTNRb1VQWnVYTm5zY1F2Q0VYaDh1WEx1THU3VTc5K2ZYYnQyaVdXdWdwbDFxSkZpOWkvZnorZmZmYlpVNThIZjdkbHl4WTJiTmhBdzRZTitmbm5uMS82L3BPVGsvbmxsMS9ZdEdrVFNxV1NFeWRPbEtyOVNJSWdDQURaMmRuRXhjVVJIeDlQVEV3TVVWRlJ4TVhGU2NmaTQrUEp5Y2w1N2Z0WEtCUlVxVklGS3lzcnFsZXZqclcxTlZaV1Z0amEybUpsWllXVmxSWFZxbFVUUlM4TGdaaVpMR1FLaFlKTm16WkpsL09YdWU3ZnY1K1FrQkRlZWVlZEF0UDJSa1pHT0RrNWNmVG9VVDc3N0xOblRxWG5WNDBTaE5MSzBkRVJNek16d3NMQ3VIUG5EbSs5OVpiY0lRbENvY3ZKeWVIVXFWTW9GQXE2ZHUzNnduT0hEUnRHUUVBQW9hR2grUG41TVhEZ3dKZDZqQ3BWcWpCdzRFRDY5T2xEWkdSa2dVUXlLU21KK2ZQbk0zNzgrQmNXZ2hNRVFaQ2JpWWtKOXZiMjJOdmJQL2VjL0JuR3Y4OCtxbFFxNldjOVBiMW56bGptejJqK3ZZYUpVSFRFcTF4TVRwNDhDY0NsUzVkd2RIUjg1amxWcWxSNTVsTFhoUXNYRm1sc2dsRFVEQXdNR0Rac0dCczJiTURIeHdjZkh4KzVReEtFUXJkbnp4NHlNakpvMDZiTkM3OGdRZDd5clMrLy9KS3BVNmV5YWRNbWV2VG84VXJWZlkyTWpBcnNzNGU4NG0wWEwxN2swcVZMTkdqUWdLRkRoOUt6WjgvWGVTcUNJQWl5TXpZMnh0allXTzR3aEg4aGxya1dzajU5K21CbFpTVmRmdkRnQWZiMjl2eisrKy8vZWx1RlFzR3hZOGVvWHIxNlVZWW9DTEpJVGs2bWUvZnVLSlZLQWdJQ0N2VGdFNFRTTGpjM2x6NTkrcENRa01ER2pSdHAxYXJWdjk1R3A5TXhmdng0RkFvRml4Y3Yvczh0V0o0OGVjS1JJMGY0N3J2dnlNN09CcUI2OWVwMDc5NmQwYU5IaStXd2dpQUlRcUVUeVdRaFVpcVZUSm8waVEwYk5rakhKa3lZd1ByMTY2WExibTV1Yk51MlRacWR2SDc5T2tlT0hDRTJOcFpSbzBZVmU4eUNVSnpXcmwzTGpoMDdlT2VkZDlpNGNhUFlPeW1VR2V2V3JXUDc5dTAwYmRvVVgxL2ZsNzVkWm1ZbUZTdFdMTlRmaGF5c0xDNWR1b1NQancrUEhqMEM4cGFVdmYvKysweVlNRUVNNUFpQ0lBaUZSdXc2TFVSMzc5NTlhZ25yeStUcVI0NGM0Wk5QUGltcXNBU2h4SEJ6YzhQVTFKUnIxNjV4OGVKRnVjTVJoRUtSbUpqSWp6LytpSjZlSGw5ODhjVXIzZGJVMUxUUUIxVXFWcXhJNTg2ZDJiTm5EN3QyN2FKVHAwNWtaMmR6K3ZScEJnMGFSSHA2ZXFFK25pQUlnbEIraVdTeUVBVUhCOU83ZCs4Q3gxUXFWWUhMZjIva0NuRG16Qm02ZHUzNm41YzNDVUpwVUtsU0pXYk5tZ1dBdDdmM2Y2clVKZ2dsZ1ZhclpmNzgrYWhVS2o3KytPTVMxYVpEVDArUEJnMGFzR0xGQ280ZE80YTd1enVkT25VcVVQWSt2NkNGSUFpQ0lMd09rVXdXa3F5c0xLeXNyS2hSbzBhQjQvbjlJYTlldmNyRWlST2ZhdHlhbloxTjM3NTlpeTFPUVpEYlJ4OTlSS3RXcllpSmlXSGV2SGt2TlhzdkNDV1ZuNThmbHk1ZG9tclZxa3liTmszdWNKNnJSbzBhakJvMWlzV0xGeGM0ZnZUb1VaeWNuSmcyYlJxeHNiRXlSU2NJZ2lDVVZtTFBaQ0ZKU0VqQTB0THloY3VWRWhNVDBXZzAxS2hSbzhDZVNVRW9ieElTRXVqZHV6ZEtwUkp2YjIrNmRPa2lkMGlDOE1xaW82TnhkblpHbzlIZzQrUER1KysrSzNkSXIyemh3b1VjT0hBQXlLdTYvT2FiYnpKaHdvUlMrVndFUVJDRTRpZVNTWm1JWkZJbzc4NmZQOC9reVpQUjA5TmoxNjVkMUsxYlYrNlFCT0dsWldWbDRlenNURUpDQW01dWJreVlNRUh1a0Y1YmRIUTAvdjcrN055NUU2MVdDMEN0V3JYbzM3OC93NFlORTAyOUJVRVFoT2NTeWFSTVJESXBDTEJqeHc3V3JsMUw1Y3FWMmJkdkg1VXJWNVk3SkVINFYwcWxrakZqeG5ENzltMCsrT0FEVnE5ZUxYZEloU0l6TTVQZzRHQzh2YjFKVGs0Rzhnb0V2ZmZlZTNoN2U2T3ZyeTl6aElJZ0NFSkpJNFliQlVHUXpZZ1JJL2pvbzQ5SVRVMWwwS0JCcEtXbHlSMlNJTHlRU3FYQzA5T1QyN2R2WTJ0cnk0b1ZLK1FPcWRDWW1wclN1WE5uamg4L3pvOC8vc2hiYjcxRlptWW1xYW1wSXBFVUJFRVFua25NVE1wRXpFd0t3ditNSHorZUsxZXVZR05qdzk2OWV6RXlNcEk3SkVGNGlrYWpZZkxreVZ5OGVKR3FWYXV5Zi85K1RFMU41UTZyeU9oME9tSmpZOG5OemNYZTNsNDZmdW5TSmFLam94a3dZSUI4d1FtQ0lBZ2xna2dtWlNLU1NVSDRINjFXaTV1Ykd5RWhJVmhZV0xCMzcxNHNMQ3prRGtzUUpDcVZpakZqeGhBU0VvSzV1VG43OSs4dnQ4dXlSNDhlemMyYk56RTNONmRUcDA1TW1US0ZpaFVyeWgyV0lBaUNJQU94ekZVUUJObnA2ZW5oNit2TGh4OStTRXBLQ3QyN2QrZlJvMGR5aHlVSVFGNnhuUUVEQmhBU0VvSzF0VFdIRHg4dXQ0a2t3SVFKRTZoYnR5NXBhV25zMzc4Zkp5Y25SbzhlemNPSEQrVU9UUkFFUVNobVltWlNKbUptVWhDZTdlK3RDa1RiRUVGdWtaR1JEQm8wU0ZycXVXdlhMZ3dORGVVT1MzWmFyWmJvNkdoOGZIdzRlZklra0Rjb1ZMdDJiZHpkM2NYdnJTQUlRamtoa2ttWmlHUlNFSjR2SUNCQWFxN2VxMWN2NXMrZkwyOUFRcmwwNE1BQkZpNWNDTURISDMrTWw1ZVh6QkdWVEJrWkdSdy9mcHlWSzFlaVVxbFFLQlEwYTlhTXJWdTN5aDJhSUFpQ1VNUkVNaWtUa1V3S3dvczllUEFBRnhjWGREb2Q1dWJtN05temgyclZxc2tkbGxBT2FEUWEzTnpjdUgzN05nRHo1czJqZCsvZU1rZFY4aW1WU3U3Y3VjUGN1WE1aT1hJa3pzN09jb2NrQ0lJZ0ZER1JUTXBFSkpPQzhPOVVLaFdqUm8zaXpwMDdRRjdoai9Iang4c2NsVkNXWGJwMGlVbVRKcUhWYWpFek04UFB6NDhhTldySUhWYXBvdFZxZ2J4bHIva1dMbHpJZ3djUDhQVDA1TjEzMzVVck5FRVFCS0dRaVdSU0ppS1pGSVNYbzlWcU9YVG9rTFRjc0hyMTZtemJ0bzJhTld2S0hKbFFsaWlWU2thUEhpME5YSHowMFVjc1dMQUFBd01EbVNNci9kTFQwMW04ZUxHVVpKcVltTkMyYlZ1NmRPbUNRcUdRT1RxaHZNakp5ZUh4NDhja0pDU1FtcHBLU2tvS2lZbUpQSG55aE1URVJCSVRFOG5OelVXcFZKS1RrMVBndi9yNitoZ1pHVkdoUWdXTWpZMnBVS0VDUmtaR1ZLcFVpV3JWcW1GcGFZbWxwU1ZWcWxTaGN1WEtWS2xTQlJzYkc2cFhyeTdlNDBLWko1SkptWWhrVWhCZVRXcHFLdVBHalNNME5CU0ZRa0hidG0zNTVwdHZDc3grQ01McjJMQmhBNzYrdnFqVmFzek16TmkrZlRzT0RnNXloeVVJd210SVMwdmp3WU1IUEhyMGlFZVBIaEVlSHM3RGh3K0pqWTJsdUwveUdoa1pZVzl2VDkyNmRhbFhyeDYxYTllbWJ0MjYyTnZibzYrdlg2eXhDRUpSRWNta1RFUXlLUWl2VHFmVDhldXZ2ekp4NGtTMFdpMEdCZ2FNR0RFQ2QzZDN1VU1UU3FHelo4OHlaODRjc3JPekFYQjNkMmZFaUJGaU5sSVFTZ21sVWtsWVdCZ1BIanpnOTk5LzUrYk5tODl0SzJWc2JJeU5qUTFXVmxaWVdGaFF1WEpscWxhdEtzMHNWcWxTQlJNVEUybldNWDhtc2tLRkNtaTFXbW5XTWpjM1YvbzVJeU5EbXRsODh1UUpLU2twcEthbWtwU1VSRXhNREFrSkNjOU1ZSTJOalhuNzdiZHAzcnc1alJvMW9tSERobGhiV3hmMXl5VUlSVUlra3pJUnlhUWd2TDdzN0d5KysrNDdkdXpZQVlDWm1Sbmp4bzFqOE9EQk1rY21sQVpYcjE1bDNyeDV4TVhGQWRDbVRSc1dMbHhJMWFwVlpZNU1FSVIvRXhFUndiVnIxN2h3NFFLLy92b3J1Ym01QmE0M056ZW5RWU1HT0RnNFVLZE9IUndjSEtoYnR5NDFhdFFvOWlXbnVibTVQSHIwaUljUEh4SWVIazVFUkFSaFlXRThldlFJalVaVDROemF0V3ZUdm4xN1dyZHVUYk5telRBMU5TM1dXQVhoZFlsa1VpWWltUlNFL3k0cEtRbHZiMjlPbno0TjVDV1ZibTV1dUxxNnloeVpVQklPbk5Ga0FBQWdBRWxFUVZTZFAzK2VwVXVYU2tsa3ZYcjFXTFpzR2ZiMjltSmZreUNVVUdxMW11dlhyM1Bod2dVQ0F3TjUvUGl4ZEYyRkNoVm8yTEFoRFJzMnBHblRwalJ2M2h4Ylc5c1MvL3VjazVQRG5UdDN1SFhyRm5mdjN1WCsvZnNGbnBlQmdRRXRXN2FrZmZ2MnRHdlhqdHExYThzWXJTQzhtRWdtWlNLU1NVRW9QRStlUEdIUm9rVmN1SEFCeUN2dzBhRkRCK2JQbnkrV0xBcjgrT09QYk51MmpkVFVWQURzN094WXNXSUZkZXZXRlh0dWkxRklTQWlmZnZwcGdXUDE2dFhEejg5UG5vQ2VJVC9HNE9CZ0tsU29JSGM0NVpaT3ArT1BQLzdnNU1tVEhENThtSlNVRk9tNk9uWHEwTEpsUzlxMWEwZnIxcTB4TmphV01kTENFeGtaU1ZCUUVKY3ZYK2EzMzM0ak16TVRBSVZDd2R0dnYwM3YzcjFwMzc0OVZhcFVrVGxTUVNoSUpKTXlFY21rSUJTK3BLUWsxcTFieDRFREI0QzgwZDA2ZGVvd2I5NDhtalJwSW5OMFFuR0tqNDlud1lJRjNMcDFpNXljSEFDYU4yL092SG56cUYyN3RrZ2laWkNmcUowL2Y1NktGU3UrMG0waklpS1lOR2tTdTNmdkx0SWtUeVNUOG9xTGkrUG8wYVBzMzcrZnFLZ29BUFQxOVduV3JCbWRPbldpWThlTzVXSnZvVnF0NXRhdFc1dzVjNGJBd0VCcE5ZV0JnUUh0MnJXalY2OWV0R3ZYVGd5V0NpV0NTQ1psSXBKSlFTZzZpWW1KSEQ1OG1QWHIxMHY3VXF5c3JQajQ0NDhaTzNZc1JrWkdNa2NvRkFXZFRrZEFRQUE3ZCs0a01qSlNha1hSczJkUFJvOGVUZTNhdFV2ODhyZXlKaTR1RGlzcksrQy9KWlBGbGVROTYzSCsvaHlFb3ZISEgzL3c4ODgvYy96NGNlbjN0bEdqUmpnNU9kR3JWeThzTFMxbGpsQStXcTJXR3pkdWNPalFJYzZmUHkrdHNMQ3lzc0xWMVpVZVBYcGdabVltYzVSQ2VTYVNTWm1JWkZJUWlsNU9UZzUvL1BFSFM1Y3VKVHc4SE1nYjJiV3pzMlBvMEtIMDd0MWJ6RkNWQVpjdlgyYmp4bzA4ZVBCQXFzeHFibTdPakJremVQLzk5OFVYTFJta3BhV3hmZnQyVHB3NHdkR2pSNEVYSjVQKy92NzQrUGh3NE1BQnpNM051WFhyRnA2ZW51emF0WXRhdFdwSm41bjU4ajg3bFVvbHExZXY1dGl4WTZoVUtqNzg4RU5telpwRnBVcVZwTWZ6OGZGaHpabzFoSWVIWTJkbng0SUZDMmpVcUpFVTU2SkZpN2g0OFNKVnExYWxiOSsrYk5pd29VQXkyYjE3ZDdwMjdZcWJteHZtNXVaRi9kS1ZHMnExbWt1WExyRmp4dzV1M2JvRjVQM2U5dXpaa3dFREJtQm5aeWR6aENXUFdxM20zTGx6K1BuNWNmWHFWU0J2VzhmL3NYZmZjVldYLy8vSEg0ZU5iQVFGRVJWem91YkszS1BVTlBmSWpacVNxOXlwSmZveFIyVkR6UlJOY2U4S2N1OHRydFJ5NFVaeElFTmxEemtIT0p6ZkgvNDRYM0hsZ3ZjNThMcmZidWZXMmU4bmhIQmU3K3QxWGRjbm4zekNKNTk4SW5NcmhTS2ttRlNJRkpOQzVCMmRUc2Y5Ky9mWnVYTW5DeFlzSUQwOUhYaTBCMWp4NHNYcDBxVUxIVHQybEpZaEkzTDQ4R0dXTGwxS1dGZ1lLU2twK3ZzN2QrNU1yMTY5OFBEd2tQK2ZDbENyMWF4YnQ0NmdvQ0RhdDIrUGo0K1B2bkI4VVRHcDArbnc5ZldsY3VYS2pCdzVFaDhmSDlxMWE2ZGZvZmw1STVPVEprM2k3dDI3VEo4K0hVdExTOGFQSDQrYm14dmZmUE9OL2pYTm1qVmo3Tml4V0ZoWU1ISGlSR0ppWWxpN2RpMEFvMGFOSWpVMWxlKy8veDZBcjc3NmlyTm56K1k0enNPSEQxbXpaZzJiTm0yaVk4ZU85T3paRTJ0cjYxei9YdVpYT3AyT3c0Y1BNM3YyYlAwMkhpVkxscVJMbHk1MDZ0UkpPa2RlVWxoWUdDdFdyR0RQbmoxb05CcE1URXpvMEtFREF3WU1vRWlSSWtySEV3V0lGSk1La1dKU0NHV2twNmR6N2RvMU5tell3T2JObS9VdFZSWVdGbmg2ZXRLZ1FRTzZkZXNtYlcwR0ppMHRqUTBiTnJCcjF5NXUzYnFWbzRDc1U2Y092WHYzcGxLbFNqSUtxYUNnb0NCV3IxNU4wNlpONmR1MzcxT2plTTlhZ0tkSGp4Nk1HVE1HZVBUaHVHL2Z2blRwMG9XUWtCQUNBZ0wwYmNuUEtpYmo0K05wM3J3NWE5ZXVwVnk1Y2dBY1BYcVU4ZVBIRXh3Y3JIL054bzBiOGZUMEJPRFlzV01NSHo2Y2t5ZFBrcENRUVBQbXpWbTFhaFhlM3Q0QUhEOStuS0ZEaHo2em5UWXBLWWxWcTFheFo4OGVldmJzU2RldVhkL3VON0FBdUhqeElyLzg4Z3RuenB3Qm9IcjE2dlR0MjVjR0RScElDL3ByU2t4TVpOMjZkUVFHQnBLUWtJQ1ZsUlY5K3ZTaFY2OWUyTnJhS2gxUEZBQnkybFlJVWFCWVdGaFF1WEpsS2xldXpOaXhZN2wrL1RxYk4yOW0wNlpOM0xoeGd4czNickJpeFFvS0Z5NnMzL2VyZGV2V0JYck9qaExVYWpXN2QrOW0xNjVkM0w1OW0zdjM3dWtMZjRCR2pSclJ0V3RYS2xhc2lLT2pvNEpKUmJhYk4yK1NsWldGdmIwOXBxYW16MzNlOCtaTWxpNWRtcVpObTdKaXhRb1dMVnIwbjhWRmRIUTBPcDJPSGoxNlBQVllSa2FHL25yaHdvWDExKzNzN05EcGRHUm1adW9YTlhtOG5mSkZINzVWS3BWKzc3K0lpSWdYWmhNNVJVUkVNRy9lUEhidDJnVThXc1YzMkxCaE5HellVT0ZreHMvQndZSEJnd2ZqNCtQRG9rV0xDQXdNSkNBZ2dNREFRSVlNR1VMNzl1MmxTMFBrS3ZucEVrSVVXRlpXVmprS3k3dDM3L0wzMzMvejExOS9jZlBtVFdKall6bDM3aHh6NXN6QnhjVUZEdzhQUHZqZ0ExcTJiSW1ycTZ2UzhmT1YxTlJVRGh3NHdJNGRPNTVaUExxNHVOQzJiVnMrL1BCRFNwVXE5Y29MdUlqY04zYnNXSHg5ZlZtelpnMWR1blRobzQ4K29rZVBIaTg5eW4vMzdsME9IVHBFMDZaTldicDBLVFZxMUhqaDg1MmRuUUhZdG0zYmE2M3dtVjA0M3I5L1gzODl1OEI4WEhSME5HdlhybVh2M3IyMGJkdVdGU3RXNE9EZzhNckhLNGd5TWpMNDg4OC9tVHQzTGhrWkdSUXRXcFNCQXdmU3ZuMTdHWWw4eTJ4dGJSazFhaFErUGo3TW1UT0huVHQzOHYzMzM3TisvWHErK2VZYi9laTlFRytidExrcVJOcGNoVEJzaVltSlJFUkVjUHo0Y1RadjNxeGZwajZiblowZExpNHV1THU3VTc5K2ZlclhyNjl2cFJNdkZoOGZ6N0ZqeHpoMjdCaGhZV0hFeE1RUUh4L1A0MytPN08zdGFkV3FGYzJhTmNQVDA1UENoUXZMaDA4amtweWN6QjkvL0VGZ1lLQitOT3BGY3lhenNyTHc5ZlhsL2ZmZnAwK2ZQblRzMkpIUFAvK2NEaDA2QUhENzltMDZkZXJFYjcvOVJvVUtGZlF0dEFNR0RNREJ3WUd4WThmaTR1TENqUnMzU0VoSTRQMzMzMy9tOFo1c2wrM1NwUXZGaXhkbnlwUXBKQ2NuTTM3OGVDNWV2SmlqemJWbHk1WjA3OTZkTGwyNjZFY214WCs3ZGVzVy8vdmYvN2gwNlJLV2xwYjA2ZE9IL3YzN3k1WXJlZVQ2OWV0ODk5MTNuRDkvSGxOVFUzeDlmZkgxOVpWUlN2SFdTVEdwRUNrbWhUQXVEeDQ4SUN3c2pLTkhqM0xreUJIOXdoR1BzN096dzkzZEhYZDNkeXBVcUlDM3R6Y1ZLMWJNMFdaWGtLU21wbkxseWhVdVhickU1Y3VYaVlpSUlESXlrcmk0dUtlZTYrTGlRdDI2ZFduY3VERmx5cFRCdzhORFZ0ck5COUxTMHZTTDFUeHJ6aVRBd1lNSCtmUFBQOW0wYVJOQlFVRllXRml3YmRzMmZ2enhSd0lEQS9Vam05OTk5eDFidDI3RjF0YVdQWHYyQUkvMmx2M2hoeDg0ZnZ3NEdSa1psQzVkbWhFalJsQzdkdTJYS2ladjNMakI1TW1UdVhidEdtWExsdVdUVHo1aDJyUnBPWXBKalVZamk4SzhndXd0ZW1iTW1FRjZlanBWcTFabDBxUkpsQ3BWU3Vsb0JVNVdWaFpCUVVINCsvdVRtcHFLdDdjMzMzLy92Wno0RkcrVkZKTUtrV0pTQ09PV2twSkNWRlFVa1pHUi9QUFBQeHcvZnB5Yk4yOCs4N21GQ2hXaWNPSENGQzVjbUtKRmkrTHQ3WTJYbHhlZW5wNTRlSGk4Y0g2WklkUHBkTnk3ZDQvdzhIRHUzTG5ENWN1WHVYdjNMakV4TWNURnhlbjNRM3RTa1NKRnFGT25EclZxMWFKa3laSVVLMVlNSnllblBFNHZoSGpiSGo1OHlMZmZmc3V1WGJzd056ZG53SUFCOU8vZlg3b0tGQllaR1ltZm54OGhJU0hZMk5nd2RlcFVtalJwb25Rc2tVOUlNYWtRS1NhRnlIOGVQbnhJWkdRazkrL2Y1L3IxNjF5NmRJbUxGeThTR1JuNXd0ZloydHBpWjJlSG5aMGQ5dmIyMk52YlU3eDRjWnlkblhGeWNucnFZbVZsbFN2NU16TXppWStQSno0K25yaTRPUDMxK1BoNElpTWppWStQSnlrcGllVGtaUDNsOFhtTlQzSnljc0xiMnh0dmIyL0tseStQbTVzYnhZb1ZrL2xtUXVSREVSRVJqQjQ5bXV2WHIrUG01c1pQUC8xRXBVcVZsSTRsL2ordFZzdUNCUXRZdW5RcDhLaEZmTkNnUVZMb2l6Y214YVJDcEpnVW91QlFxOVZFUjBkejc5NDlJaU1qQ1EwTkpUSXlrb2lJQ083ZXZhdmY5L0psbVptWlVhaFFJYXlzckRBMU5YM2hSYVZTb2RWcTlaZk16TXdjdDdWYUxlbnA2YVNscGFIUmFGNHBoNG1KQ2U3dTduaDRlRkNzV0RIS2xDbEQ4ZUxGY1hOem8yalJvckxCdXhBRnhPWExseGs2ZEtoK3Z1cVBQLzRvLy80TjFLRkRoNWcwYVJJcEtTbTBhTkdDS1ZPbVlHNXVyblFzWWNTa21GU0lGSk5DaUd3cEtTbjZFY0RFeEVUaTR1SzRkKzhlQ1FrSk9TNkppWWtrSkNTZ1ZxdHpKWWVabVJsT1RrNDRPRGpnNk9pby82K2pveU5GaWhTaGNPSEMrdHZaRnptckxVVEJkdUxFQ1VhTkdvVkdvNkZ6NTg1OC9mWFhNdC9ad0lXRmhURnMyRENpbzZPcFdiTW1zMmZQbGhXeXhXdVRZbEloVWt3S0lWNVhabVltRHg4K1JLUFI2RWNiTXpNenljcktldXEyVHFmRDFOUVVNek96SENPV2o5KzJzTERBMnRwYUZoa1JCVjU2ZWpxQmdZRmN2SGdSclZZTFBOcWJkdFNvVWZxdFNNVC9PWGJzR0tOSGp5WXpNNVBQUC8rYy92MzdLeDFKdktTWW1CaUdEaDFLYUdnb1ZhdFd4ZC9mWHdwSzhWcWttRlNJRkpOQ0NDR0U0ZnJycjc5WXRtd1pSWW9VMGM4ekUvL254SWtUREI4K0hLMVd5K2pSbytuWnM2ZlNrY1FyU2t4TVpNaVFJVnk5ZXBXcVZhdnkyMisveVVsRjhjcWttRlNJRkpOQ0NDR0U0Y3ZJeU1neHArenMyYlA4L1BQUFRKa3loVktsU2hYSWZmdXVYTG1DcjY4dmFyV2FNV1BHMEtOSEQ2VWppZGVVbkp6TXdJRUR1WGJ0R28wYU5XTEdqQmxHdThLNFVJWTB0UXNoaEJCQ1BNZVRpNU9zWDcrZUsxZXUwSzFiTjVvM2I4NysvZnR6YlI2eklicDM3eDVEaHc1RnJWYlR2MzkvS1NTTm5KMmRIZjcrL2hRclZvemc0R0JtekppaGRDUmhaS1NZRkVJSUlZUjRTWk1uVDJiSWtDRTRPRGlRbEpURTJMRmphZGl3SWZQbXpYdnUzcXI1aFVhallkeTRjY1RIeC9QeHh4L3orZWVmS3gxSnZBV0ZDeGZHMzk4ZlcxdGIvdnp6VDdaczJhSjBKR0ZFcE0xVklkTG1Lb1FRUWhpM0V5ZE84TjEzM3hFVkZhWGZjN1ZXclZwTW5EaVI0c1dMSzV6dTdacytmVHBCUVVHVUwxK2U1Y3VYWTJGaG9YUWs4UllkUFhxVUVTTkdZR0Zod2NxVkt5bFRwb3pTa1lRUmtKRkpJWVFRUW9qWFVMdDJiVFp2M3N6V3JWdXBWYXNXRmhZV25EcDFDbDlmWDZXanZYWEhqaDBqS0NnSU96czdaczZjS1lWa1BsUy9mbjBHREJpQVJxTmg0c1NKWkdabUtoMUpHQUVwSm9VUVFnZ2gza0RSb2tWWnNHQUJ3Y0hCOU9qUmc2NWR1K1o0UEMwdGpaU1VGSVhTdmJuRXhFUW1UNTRNd0pneFkzQjNkMWMya01nMXZyNitWS3hZa2REUVVPYlBuNjkwSEdFRXBKZ1VRZ2doaEhnTHpNM05HVE5tekZNamszUG56cVZ4NDhhTUdUT0dPM2Z1NkZ0aWpVVkFRQUN4c2JFMGF0U0lObTNhS0IxSDVDSXpNek9tVHAyS3Fha3BhOWV1NWZidDIwcEhFZ1pPaWtraGhCQkNpRngwNTg0ZExDMHRPWERnQUIwN2RxUlRwMDZjT25VS2pVYWpkTFQvRkJvYXl1Ky8vNDZWbFJYanhvMVRPbzdJQTZWTGw2WlBuejVrWkdUd3d3OC9LQjFIR0RncEpvVVFRZ2doY3BHL3Z6Lzc5dTJqUzVjdU9EZzRFQjRlenVEQmcybmF0Q21CZ1lFR3ZRcnN2SG56QU9qVnE1ZTB0eFlnL2ZyMXc5blptWk1uVDNMeTVFbWw0d2dESnNXa0VFSUlJVVF1czdhMjV1dXZ2MmIvL3YzODczLy93OTNkSGJWYXpROC8vRURUcGszNTZhZWZsSTc0bEFzWExuRDQ4R0VjSFIzcDE2K2YwbkZFSHJLeHNXSGd3SUVBTEZ5NFVPRTB3cEJKTVNtRUVFSUlrWWM2ZE9qQTFxMWJXYjE2TlpVcVZjTE16TXdnNTFHdVdMRUNnRzdkdW1GdGJhMXdHcEhYMnJadFMrSENoVGw3OWl4bno1NVZPbzR3VUZKTUNpR0VFRUlvb0VLRkNxeGN1WktkTzNmcVI0R3kvZlhYWCt6Y3VWT3hWV0NqbzZQWnYzOC8xdGJXOU96WlU1RU1RbGxXVmxiNCtQZ0FzR2JOR29YVENFTmxwblFBSVlRUVFvaUN6TkhSTWNmdHpNeE0vUDM5U1VwS3dzVEVoRzdkdXRHdFd6YzhQVDN6TE5QbXpac0JhTnEwS2JhMnRubDJYR0ZZV3JWcXhieDU4emg4K0RBSkNRbFAvYXdLSVNPVFFnZ2hoQkFHeE16TWpGbXpabEdsU2hWTVRVMVp0MjRkSFRwMDRMUFBQaU1rSklTTWpJeGNQYjVPcDlNWGsxMjZkTW5WWXduRDV1TGl3Z2NmZkVCR1JnYmJ0bTFUT280d1FGSk1DaUdFRUVJWW1PclZxN044K1hLMmJObENpeFl0c0xXMTVjeVpNM3o2NmFlMGJkdVczYnQzNTFvTDdKVXJWNGlLaXFKWXNXSlVxbFFwVjQ0aGpNZEhIMzBFd0lFREJ4Uk9JZ3lSRkpOQ0NDR0VFQWJLMWRXVjc3Ly9ucjE3OXpKNDhHRGMzTng0OE9BQjQ4ZVA1N3Z2dnN1Vll4NDllaFNBQmcwYW9GS3BjdVVZd25qVXJsMGJjM056enA4L1QycHFxdEp4aElHUllsSUlJWVFRd3NDWm01c3pZTUFBdG0zYnhxeFpzeWhYcnB4K2NaUnNDUWtKYjJWVjJHUEhqZ0ZRdjM3OU4zNHZZZnhzYkd5b1ZxMGFXcTJXRXlkT0tCMUhHQmdwSm9VUVFnZ2hqRWpqeG8xWnQyNWRqaFpVclZaTG56NTk2TkNoQTd0MzczN3RFYVRVMUZSQ1FrSXdOemZudmZmZWUxdVJoWkdyVjY4ZUFILy8vYmZDU1lTaGtXSlNDQ0dFRU1MSTNiNTlHNjFXUzBSRUJPUEhqNmRGaXhZc1diS0U2T2pvVjNxZnNMQXdzckt5S0YyNk5GWldWcm1VVmhnYmIyOXZBRUpEUXhWT0lneU5GSk5DQ0NHRUVFYXVkT25TYk51MmplKysrNDRLRlNxZ1ZxdVpQMzgrclZ1M3hzL1BqeXRYcnFEVDZmN3pmVzdldkFtQWw1ZFhia2QrNnpRYXpVczlMeTR1TGtjN2NGWldGcmR2M3dZZWpmQ0twMlgvUE55NmRVdlpJTUxnU0RFcGhCQkNDSkZQdEd6WmtqVnIxckJ1M1RvYU5teUlsWlVWdTNidG9sZXZYdlRvMFlNTEZ5Njg4UFZoWVdIQW8rTFVtR1JsWmRHelowLzI3ZHYzbjgvMTgvTmoxNjVkK3R0cGFXbjZMVkMrL3ZwckZpMWE5TlRjMHdNSERwQ1dsZ1pBU2tvS1k4YU1JU2twU2Y5NGNIQXdJU0VoYitOTE1Vak96czQ0T2pxU2xKUkVURXlNMG5HRUFURlRPb0FRUWdnaGhIaTd5cFl0eSt6WnMwbEtTbUxod29YczJiT0gwTkJRRWhJU1h2aTZpSWdJQUR3OVBmTWk1bXRyMzc3OVUvZkZ4Y1h4elRmZk1HZk9uS2NlbXoxN05sNWVYbHk4ZUpFSER4N1Fva1VML1dQVzF0Wm90VnAwT2gzZmZ2c3QwNlpONDh5Wk05U3NXVlAvbkgvKytZYy8vL3lUdVhQblltdHJpN096TTlPblQyZjY5T25jdVhPSENSTW0wSzlmUDZwVXFjS1dMVnVZUEhueVMzMGR5NVl0NDkxMzMzMzFiMEFlVTZsVWVIcDZrcENRUUdSa0pDNHVMa3BIRWdaQ2lra2hoRkNZVHFmai92MzdSRVZGa1pDUW9ML0V4TVFRRXhORGJHd3NLU2twcEtlbm85Rm9jbHkwV2kyV2xwWllXRmhnWldXRmhZV0YvcnFqb3lNdUxpNjR1cnJpNU9TRW82T2ovcjVpeFlwaFkyT2o5SmN1aE1obDl2YjJqQjA3bHRHalI3TjM3MTRhTkdpUTQvRlZxMVpSdjM1OS9VaGs5aHhMZDNmM1BNLzZLalp0MmtSRVJBU09qbzc4OGNjZmRPalFBV2RuWitCUlVibDI3VnFHRGgxS1JFUUVIaDRlK3RmTm16ZVBZY09HY2ZYcVZVeE5UU2xYcmh5cHFhbVltNXR6Nk5BaDR1UGo4ZkR3WVBQbXpaaVltRkM5ZW5VQVJvMGF4YVJKazRpSWlLQmt5WktNR2pXSzVjdVhvOVZxMmJ0M0wxOTg4UVhkdTNjSG9IWHIxam1LMWVkcDA2WU41dWJtdWZEZHlSMXVibTZFaElRUUZSVmxGQVd3eUJ0U1RBb2hSQjdKeU1qZzFxMWJoSVdGRVI0ZVRsaFlHR0ZoWWR5K2ZadjA5UFRYZmwrMVdvMWFyYzdSY3ZWZlZDb1Z6czdPdlBQT08zaDVlZUhsNVVYeDRzVXBVNllNcnE2dXI1MUZDR0dZVEUxTm55cHd6cDgveit6WnM1azllemFWSzFmbXM4OCs0Lzc5K3dBVUtWSkVpWml2cEdmUG5tellzSUhrNUdUNjlldEh0V3JWY0hOelk4dVdMYlJ2M3g2dFZrdnYzcjNadjM4LzhLaFZGUjZ0aHR1blR4Kzh2YjNadlhzM2RuWjI2SFE2dG0vZmpxZW5KKzd1N2xTcFVvVlNwVXJwbjI5cWFnbzh2WnBwWUdDZy9ucEFRQUJhclpaRGh3NWhabWJHVjE5OVJjMmFOZW5Rb2NNekZ6UEt5c295cW1JeSsyZml3WU1IQ2ljUmhrU0tTU0dFeUNWMzd0d2hORFNVeTVjdmMrYk1HUzVldkVoR1JzWlR6MU9wVkJRdFdoUjNkM2VjbloxeGNIREF3Y0VCRnhjWENoY3VqSXVMQzdhMnRsaFlXR0JwYWFrZmliUzB0TVRFeElTTWpBejlTR1gyNktWYXJkYVBic2JHeGhJYkcwdGlZaUtKaVluNlVkRHMrMCtlUEpralQ1RWlSYWhldlRyVnFsV2pYTGx5bENsVEJsdGIyN3o2dGdraDhrang0c1hwMXEwYnUzZnY1c0tGQzR3Y09SSUxDd3ZnVWV1bk1iQzJ0cVpLbFNwRVJFUnc3dHc1VWxKU3NMT3p3OUhSOGFrRmVkYXZYMDlZV0JqdDI3Zkh6YzJOcjc3NmlxKy8vaHFWU2tXblRwMFlQbnc0eFlzWDF6OC9lOTVrU2tvS0owK2UxQmVVTDVMZEdtdGlZa0tmUG4xWXRHZ1JpeFl0b21mUG5uVHYzajFIUjBobVpxWlJGWlBaQmJGYXJWWTRpVEFrVWt3S0ljUmJrcENRd0prelp6aCsvRGdIRHg0a05qWTJ4K05tWm1hVUxWdVdNbVhLVUtKRUNmMklZSWtTSmZRZjRGNkhxYW5wS3kvaHI5UHBpSStQSnl3c2pKczNiM0xyMWkzdTNMbkR0V3ZYdUgvL1BydDI3ZEl2VUdGaVlrTFZxbFZwM0xneDc3MzNIaFVyVm56dHJFSUl3K0hzN015NGNlTVlOV29VZi8zMUZ6dDM3dVR5NWNzQVJyTXR5TFZyMXpoNjlDaGR1M2FsWnMyYXFGUXFZbU5qV2I5K1BabVptVG1lKytPUFA2SldxK25UcHc4VEprekF4TVNFeE1SRXdzUERVYWxVTEZ1MmpNek1UTUxEdzRtS2lxSmh3NGI0K2ZuUnBrMGJNak16YWQ2OCtYTnpEQjgrbkE0ZE90Q21UUnY5ZlZXcVZHSE9uRG1jUDMrZXVYUG5FaEVSd2FSSmsvU1BTekVwOGdPVjdtWFdpUlp2WGZhWnEzLy8vVmZoSkVLSU4zSHQyaldPSERuQ29VT0h1SGp4WW82bDkwdVZLa1hac21YeDl2YW1XclZxVkt4WTBlQS9PT2gwT21KaVlqaDc5aXpuenAzVGo2dyt2Z0c2alkwTlRabzBvVUdEQmpSczJOQm9SakNFRVArdFZxMWFaR1ZsdmZSSW5KTDY5ZXVYNDNkVFpHUWtOalkyT0RnNDZPK0xpWW5SdDdrQ1RKZ3dnYkpseS9McHA1K3lkZXRXQWdJQzhQVDA1TjY5ZTVRdlg1NVdyVnBScEVnUkhqNThTTldxVlY5NC9KU1VGUHo5L1FrTEMyUHExS200dWJtOThQa2FqWWE3ZCsreVk4Y09ldlhxUllzV0xkaStmYnZSTEdhellzVUs1c3laUTU4K2ZSZ3hZb1RTY1lTQmtKRkpJWVI0UlJFUkVSdzhlSkFOR3pibzkyUURjSFIwcEhyMTZ0U3RXNWZHalJzYnpRZUV4NmxVS2x4ZFhXbmV2TG4rTEh4V1ZoWm56NTdsNE1HRG5ENTltc3VYTDdOdDJ6YTJiZHVHaVlrSkgzMzBFUzFidHFSZXZYb0cvK0ZUQ1BGaVZsWldQSHo0RUxWYWJmQ0xkQ1VtSnVhNHJWYXJLVnk0Y0k0UlNVZEhSLzMxclZ1MzZyY082ZDI3TjkyN2QyZno1czBBL1BISEg5eTVjNGM2ZGVyZzUrZUh1Ym41QzR2SnpNeE1PblhxUk4rK2ZSazNiaHdtSnMvZmJlLzI3ZHZzM2J1WDNidDNFeE1UUTlPbVRiR3dzRUNyMWI1UlYwcGV5eDZSTkpaUmE1RTNwSmdVUW9pWG9ORm8yTGx6SjVzM2IrYnMyYlA2KzcyOHZHalNwQWxObXphbGZQbnlML3hBWWF4TVRFeW9VYU1HTldyVUFPRGh3NGNFQndlemI5OCtEaDgrek02ZE85bTVjeWRXVmxhMGI5K2UxcTFiVTZsU0pZVlRDeUZlaHpFVmsvZnYzK2ZJa1NOb3RWcTZkT25DNzcvL1Rva1NKVGg4K0RCTm16WUZ5TEY2cmF1ckt3TUdETkJQTVhoOCs1TmF0V3F4WnMwYTd0eTVRNkZDaFJnM2Jod3hNVEVjUG55WTJiTm5QL1A0S1NrcEJBUUVFQkFRa09QK1E0Y09jZjM2ZFE0Y09NQytmZnVJakl6a2d3OCtZUGp3NGRTcFV3ZFRVMVA5bnBYR1ZKaGx6MEUxcHN3aTkwa3hLWVFRTHhBZEhjMzY5ZXRadFdxVmZzVlZkM2QzR2pWcVJQdjI3U2xYcmh3cWxVcmhsSG1yVUtGQ3RHelprcFl0VzVLUmtjR09IVHZZczJjUHg0OGY1NDgvL3VDUFAvNmdhdFdxK1BqNDBLUkprM3haWUF1Ulh6azRPQkFYRjBkQ1FnS0ZDeGRXT3M1TFdiQmdBZFdyVjZkTW1USWtKQ1F3ZS9ac01qTXpuMXE5dG5idDJ0U3VYWnY3OSs5eit2UnBRa0pDYU5ldUhmQm93YlRvNkdpcVY2L081TW1UT1hQbURQUG56MmZ4NHNWMDdOanhxV09tcDZkVHQyNWREaDA2OU5Saml4Y3Zac21TSmRTdlg1L1BQdnVNUm8wYVBUVUNtWkNRZ0xtNXVWR05UTWJIeHdQa2FDTVdRb3BKSVlSNGhwQ1FFTmF0VzZkZmhFYWxVdEdzV1RPNmQrOU90V3JWQ2x3QitUem01dWEwYTllT2R1M2FrWmFXeG9ZTkd3Z0tDdUxjdVhPY08zY09GeGNYK3ZYclIvdjI3V1Z1cFJCR3dNM05qWnMzYnhJVkZjVTc3N3lqZEp6L2xKYVd4cG8xYTdDenM2TlRwMDVZVzF2ajd1N09yRm16cUZhdFdvN25MbGl3Z0MxYnRtQnBhVW4xNnRYNThNTVBDUTRPWnZueTVXUm1aakpreUJBQ0F3T0ppb3JpOHVYTHI3M1lXT2ZPbmVuZXZYdU9WYkF6TXpNeE5UVkZwVktoMVdvSkRBekUyOXY3amI3MnZKYTlCK2wvelEwVkJZc1VrMElJOFppclY2OHllL1pzL1hZWjl2YjJ0RzNiRmw5Zlh6a2IreCtzcmEzcDJiTW5QWHYyNVBEaHc2eGJ0NDRUSjA3dzg4OC9NMnZXTElZTkcwYTNidDJNNmt5OEVBVk5kcUVRR1JtcGNKS1hZMjF0emI1OSs1NDZXWFgxNmxYczdlMXozTmUwYVZNNmRlcWszeS94aXkrK0lDVWxCUjhmSDVvMWE0WktwY0xjM0p3ZVBYcVFsWlhGZ2dVTG5qcGVYRndjdHJhMlJFVkZQYmZkMDhuSjZhbjdkdTNheGVUSms3R3lzaUlqSXdObloyZG16WnIxdWwrMklxS2lvb0JIM1RsQ1pKTmlVZ2doZVBSSGN0NjhlZXpZc1FNQVQwOVBldmZ1VGFkT25XUVU4alUwYk5pUWhnMGJjdnYyYlpZdFc4YldyVnVaUFhzMnk1WXRZK1RJa2JSdTNWb1c2eEhDQUpVdVhScUFHemR1S0p6azVUMnI2eUV1TG83Qmd3Znp3UWNmNk84clc3WnNqdWZNbURIanFkZjYrUGpRdG0xYjB0UFRjWFYxZmVwOUJ3d1lRSGg0T0phV2x2ajQrTHgweG1iTm1sR2xTaFV5TWpLd3NMREF3OFBEcUtZQXFOVnE3dDY5aTdtNU9SNGVIa3JIRVFaRXRnWlJpR3dOSW9SaFNFdExJeUFnZ0pVclZ3S1BSaUlIRGh4SWp4NDlGRTZXdjBSRlJURno1a3dPSGp5SVRxZkR5OHVMVWFOR1ViOStmYVdqQ1NFZTgvZmZmL1BGRjEvdzNudnZzWERoUXFYakNBTng5ZXBWZXZic1NlblNwUWtNREZRNmpqQWd4bk5LUkFnaDNpS2RUc2UrZmZ0bzNydzVLMWV1eE5MU2tnRURCckJ2M3o0cEpIT0J1N3M3TTJiTVlOV3FWYnozM252Y3ZIbVQ0Y09IOC9YWFh4TWJHNnQwUENIRS8xZXFWQ25nMGNpa2pEZUliS0dob2NEL2pWd0xrVTJLU1NGRWdaT1VsTVRvMGFNWk4yNGNhcldhTm0zYXNHL2ZQZ1lQSG14VWJVZkdxR0xGaWl4Y3VKRFpzMmRUcEVnUjl1elpRK3ZXcmRtNmRhdDhjQlhDQUxpNXVlSG01a1o4ZkR6WHIxOVhPbzR3RUtkT25RS2dldlhxQ2ljUmhrWStOUWtoQ3BRalI0N1FxbFVyZ29PRGNXY25sSWdBQUNBQVNVUkJWSGQzWitIQ2hVeVpNa1ZXR3MxakRSczJaT3ZXclhUdjNwMnNyQ3krK2VZYi9QejhTRTFOVlRxYUVBVmU5dDZNUjQ4ZVZUaUpNQVJaV1ZrY08zWU1nSHIxNmltY1JoZ2FLU2FGRUFXQ1ZxdGwvdno1akJneEFyVmFUYWRPbmRpOGViTisvckxJZTZhbXBvd2RPNVpGaXhaUnRHaFJkdS9lVGFkT25iaHk1WXJTMFlRbzBPcldyUXM4T3ZrbXhPWExsNG1MaThQRHc0TVNKVW9vSFVjWUdDa21oUkQ1WGxKU0VzT0dEV1BKa2lWWVdWa3hZOFlNSmt5WUlDMnRCcUpxMWFwczJyU0paczJhRVJNVGc0K1BENXMzYjFZNmxoQUYxdnZ2djQrVmxSWG56cDBqTGk1TzZUaENZUWNQSGdRZWRaUUk4U1Q1SkNXRXlOZWlvNlBwMGFNSEowNmNvR1RKa216WXNJRW1UWm9vSFVzOHdkemNuQjkvL0pIaHc0ZGpabWJHbENsVFdMQmdBVnF0VnVsb1FoUTRoUW9WNHNNUFB5UXJLNHRObXpZcEhVY29LQ01qZ3kxYnRnRFF1blZyaGRNSVF5VEZwQkFpM3dvTEM2TkxseTVFUjBkVHAwNGRnb0tDOUp0VkM4UFV0MjlmWnMrZVRhRkNoVmkwYUJIZmZmY2RtWm1aU3NjU29zQnAxNjRkQUpzM2I1YkZzUXF3WThlTzhlREJBOHFWSzRlM3Q3ZlNjWVFCa21KU0NKRXZYYjkrblY2OWV2SHc0VU02ZCs3TXZIbnpwSzNWU05TcFU0Zmx5NWZqNU9URXBrMmJtRFp0R2hrWkdVckhFcUpBZWUrOTl5aFJvZ1IzN3R6aDhPSERTc2NSQ3REcGRLeGR1eGFBVHAwNktaeEdHQ3I1WkNXRXlIZHUzNzZOajQ4UDZlbnA5T2pSQXo4L1A2VWppVmYwemp2dnNHclZLZ29YTHN6V3JWdVpOR21TakZBS2tZZFVLaFdmZnZvcEFFdVdMSkhSeVFMbzNMbHovUFBQUHpnN085TytmWHVsNHdnREpjV2tFQ0pmaVlxS29rK2ZQbVJrWk5DelowL0dqQm1qZENUeG10emQzVm05ZWpWT1RrN3MzcjJiWDMvOVZUN1FDcEdIV3JWcWhadWJHeGN1WEpCdFFnb1luVTdIZ2dVTEFPalZxeGNXRmhZS0p4S0dTb3BKSVVTK2taeWNqSyt2THlrcEtYejAwVWQ4K2VXWFNrY1NiNmhJa1NJc1dyUUllM3Q3MXE1ZHkrKy8vNjUwSkNFS0RITnpjejcvL0hNQVpzK2VMZDBCQmNqaHc0YzVkZW9VTGk0dTlPelpVK2s0d29CSk1TbUV5QmN5TWpMdzgvUGozcjE3VktsU2hlKy8vMTdwU09JdDhmTHk0cGRmZnNIQ3dvSVpNMlp3NXN3WnBTTUpVV0I4L1BISFZLeFlrWnMzYjdKcTFTcWw0NGc4a0phV3hrOC8vUVRBOE9IRFpWUlN2SkFVazBLSWZHSDE2dFVjTzNhTW9rV0xzbURCQWxRcWxkS1J4RnRVclZvMVJvNGNDY0NJRVNPSWlZbFJPSkVRQllPSmlRbGZmZlVWS3BXS0pVdVdFQjRlcm5Ra2tjc1dMbHhJVkZRVTFhdFhsKzFBeEgrU1lsSUlZZlJDUTBQeDkvZkgwdEtTZWZQbVlXVmxwWFFra1F1NmRldEc4K2JOU1UxTlplclVxYklIcFJCNXBFcVZLdlR1M1p1MHREUW1UcHdvLy9ieXNkT25UN05xMVNvS0ZTckVwRW1UbEk0ampJQVVrMElJby9idzRVTkdqUm9GZ0srdkwxNWVYZ29uRXJscHlwUXBGQ2xTaEtOSGo3Sng0MGFsNHdoUllBd2VQQmd2THk4dVhMaUF2NysvMG5GRUxvaU5qZFd2Zmo1MDZGQktsQ2loY0NKaERLU1lGRUlZdFhYcjFoRVZGVVc1Y3VYdzlmVlZPbzdJWlphV2xreWRPaFVURXhObXpab2w3YTVDNUJGTFMwdCsrdWtucksydFdibHlKWHYzN2xVNmtuaUwwdFBUR1Q5K1BBOGVQT0RERHora1c3ZHVTa2NTUmtLS1NTR0UwWXFJaU9DMzMzN0QzTnhjRnR3cFFHclZxa1dEQmcxUXE5WE1uVHRYNlRoQ0ZCaWxTNWRteXBRcHFGUXF2dm5tR3k1Y3VLQjBKUEVXWkdWbDhlT1BQL0x2di85U3FsUXBwazJicG5Ra1lVU2ttQlJDR0syRkN4ZWkwK2xvMnJTcHRMY1dNSk1tVGNMVzFwYXRXN2R5L2ZwMXBlTUlVV0EwYmRxVUlVT0dvRmFyR1RGaUJMZHYzMVk2a25nRE9wMk9oUXNYc25IalJnb1hMc3ljT1hOazNRSHhTcVNZRkVJWXBkdTNiN050Mnpac2JHd1lQMzY4MG5GRUhuTnljcUo5Ky9ZQUxGcTBTT0UwUWhRc3ZyNitkTzdjbVlTRUJBWVBIc3lkTzNlVWppUmVnMDZuWStuU3BTeGV2QmdiR3h0Ky9mVlhQRHc4bEk0bGpJd1VrMElJbzdSeTVVcmcwUjVvdHJhMkNxY1JTaGcwYUJDMnRyYnMzYnVYVzdkdUtSMUhpQUxsNjYrL3BuWHIxdHkvZjU4QkF3Wnc4K1pOcFNPSlY2RFQ2UWdJQ0dEKy9QblkyTmd3YTlZc0tsYXNxSFFzWVlTa21CUkNHSjI0dURnMmJkcUVoWVVGWDN6eGhkSnhoRUpzYkd4bzFxd1pBSnMyYlZJNGpSQUZpNG1KQ1pNblQ2WmR1M2JFeE1UUXYzOS96cHc1bzNRczhSSXlNaktZUG4wNkFRRUIyTnJhTW52MmJONTc3ejJsWXdrakpjV2tFTUxvSERwMENKMU9SNDBhTmJDM3QxYzZqbEJRdjM3OU1ERXg0YzgvL3lRMU5WWHBPRUlVS0NZbUpreWFOSW5ldlh1VGxKVEVrQ0ZEMkxGamg5S3h4QXNrSlNVeFpzd1kvdnJyTDF4Y1hGaXdZQUUxYXRSUU9wWXdZbEpNQ2lHTWlrNm5ZOVdxVlFEMDdkdFg0VFJDYWNXTEY2ZHk1Y3FvMVdwT256NnRkQndoQ2h5VlNzWElrU1A1NnF1dnlNcktZdUxFaWN5WU1ZT01qQXlsbzRrbjNMaHhnOTY5ZTNQa3lCRktsU3JGOHVYTHBiVlZ2REVwSm9VUVJpVThQSnpidDIvajdPeE1yVnExbEk0akRNQUhIM3dBd1BidDJ4Vk9Ja1RCMWJWclYvejkvWEZ5Y21MZHVuWDQrdnJLd2p3R0lpc3JpL1hyMStQajQ4UGR1M2RwM0xneHExZXZ4dDNkWGVsb0loK1FZbElJWVZUT25qMEx3THZ2dm90S3BWSTRqVEFFN2RxMXc5VFVsUDM3OTZOV3E1V09JMFNCOWY3Nzc3TjY5V3FxVktuQ3hZc1g2ZEdqQnhzM2JrU24weWtkcmNCNjhPQUJYMzc1SmQ5OTl4MDZuWTdQUC8rY1diTm1ZVzF0clhRMGtVOUlNU21FTUNwNzl1d0IwQys4SW9Tam95T2xTcFVpTXpPVGl4Y3ZLaDFIaUFMTnpjMk5KVXVXTUdEQUFESXlNcGcyYlJxREJnMlMvU2p6V0ZaV0ZoczNicVJ6NTg0RUJ3ZFRva1FKbGl4WmdxK3ZyOUxSUkQ0anhhUVF3bWlrcGFWeDRzUUpURTFOYWRLa2lkSnhoQUh4OXZZR2tOVWtoVEFBcHFhbURCNDhtT1hMbDFPMmJGbisvZmRmdW5Ycnh0eTVjMGxJU0ZBNlhyNm0wK2s0ZmZvMC9mcjFZOXEwYVdnMEducjE2c1VmZi94QnBVcVZsSTRuOGlFcEpvVVFSaU04UEJ5dFZvdTd1N3UwNklnYzNuLy9mUUJDUWtJVVRpS0V5T2J0N2MzcTFhdjUvUFBQc2JTMFpQbnk1YlJ2MzU3VnExZExTM291dUhIakJxTkhqMmJBZ0FGY3VIQUJiMjl2bGkxYnh1alJvN0d3c0ZBNm5zaW5wSmdVUWhpTnUzZnZBbEMwYUZHRms3eWMrL2Z2NTdnZEV4TkRWbFlXd0hPM3NUaDM3dHhUOTJrMEdwS1NrdDUrd0h5a2F0V3FBRnk2ZEVuaEpFS0l4NW1abWVIcjY4dkdqUnZwMUtrVEdvMkdYMzc1aFE0ZE9yQjE2MWJTMDlPVmptajBJaUlpbURadEdsMjdkaVU0T0pqaXhZdnovZmZmczJyVktuM1hoaEM1UllwSklZVFJ1SEhqQmdCZVhsNEtKL2x2WjgrZVpjaVFJZnJiT3AyT3p6NzdqQU1IRG5EbXpCbjY5KzlQWm1ibVU2OGJQSGp3VS9jdFdyU0lLVk9tUFBNNG9hR2hiMXhvM3IxN2w2MWJ0NzdSZXlpdFdMRmlGQ3BVaUxpNE9HbWpFOElBT1RrNU1XSENCQUlEQTJuY3VERXhNVEY4ODgwM3RHN2RtaFVyVmhBWEY2ZDBSS09pMCtrNGUvWXNYMzMxRmUzYXRXUGp4bzA0T2pveWF0UW8xcTlmVDRzV0xaU09LQW9JTTZVRENDSEV5OHBld0tGTW1USUtKL2x2Zi96eEI3MTc5OWJmUG5yMEtNN096alJ0MmhTQXlwVXJjLzc4K1pmYUxMcFhyMTcwN2R1WG1KZ1lYRnhjY2p5MmJkczJEaDgrek55NWMvbjIyMitmdXdCTlNrb0svLzc3N3pNZk16YzN4OS9mbi9MbHkxTzJiTm1YL1JJTmlrcWx3c1hGaFR0MzdoQVRFNE9qbzZQU2tZUVF6K0RwNmNtc1diTUlDUWxoNmRLbEhEbHloRGx6NXJCZ3dRTGF0MjlQbHk1ZGVPZWRkNVNPYWJEUzA5TTVlUEFnSzFldTVQTGx5d0M0dUxqUXNXTkgrdlRwUTZGQ2hSUk9LQW9hS1NhRkVFWWpNaklTZ0pJbFN5cWM1TVh1M3IzTHBVdVhtRHAxS2hNblRtVHMyTEVzWHJ5WTI3ZHYwNlpORy8zelRwdzRBY0EzMzN6enpEMHpQL3p3US8xMXJWWkwxNjVkQWJDMHRHVEhqaDBBakJ3NWtrS0ZDckY4K1hMbXo1Ly8zRXlQdjMvTm1qVnhjSEI0NmptREJnMTY2cjZkTzNjYXpWd2JSMGRIN3R5NVEyeHNyRkdjY0JDaUlLdFNwUXEvL1BJTEVSRVJMRisrbkowN2R4SVlHRWhnWUNCVnFsU2hiZHUyTkc3YytLa1RhQVZSVmxZV0lTRWg3Tm16aDIzYnR1bTdVY3FXTFV2Mzd0MXAwNllOWm1ieWtWNG9RMzd5aEJCRzQ5NjllOENqbGtaRDl0dHZ2K0hyNjh1SkV5ZUlpWW5oNU1tVGhJU0U1QmdackZ1M0xzZVBIOWZmemk0eTA5UFRhZE9tRFZPbVRDRXhNZkdabzRsMTY5Yk5jWHZnd0lFQUJBUUVzR2JObXBmS3VHZlBIa3hOVGRGb05IejY2YWQ4KysyM1JqOGFZRzl2RHlCdHJrSVlFUThQRHlaTW1NRHc0Y1A1ODg4LzJieDVNeUVoSVlTRWhEQjkrblRxMXExTHExYXRxRisvdnY3ZmVFR2cwK200ZnYwNisvYnRZL1BtemZxL2YyWm1adFNyVnc4Zkh4OXExNjZ0Y0VvaHBKZ1VRaGd3clZaTGFtb3FxYW1wSkNjbjZ4ZXRzYkd4VVRqWjgybTFXdmJ2MzgvTm16ZTVkKzhlMzMvL1BWT21URUdsVXIzd2RkbHpGdXZXcmZ2YTh4Y0hEaHlvTHl5ZjlLeVJ6K2JObTVPWm1VbHljdkl6NTJwYVdsb2ExVnpLN0JGVWpVYWpjQkloeEt1eXM3UEQxOWNYWDE5ZnpwOC96NlpObXpoMDZCREhqaDNqMkxGam1KaVlVSzFhTlJvMWFrVE5talVwWDc0OHBxYW1Tc2QrcXhJVEV6bHo1Z3gvLy8wM2h3NGQwaS9pcGxLcHFGeTVNczJiTjZkTm16YlN4aThNaWhTVFFvaGNsWjZlVG1wcUtpa3BLVGt1MmZjbEpTV1JrSkJBWW1KaWp1dUppWW1rcHFhaTArbjA3NVg5d2NHUTU0U1ltcHF5ZS9kdVRwMDZ4YjU5K3loV3JCaHQyN1psNWNxVk9WcGNzMGNnQWViTW1VUHAwcVgxajRXR2hyN1VoNFVOR3pZd2YvNThVbEpTY294eXZxeWdvQ0ErK2VRVGdvS0NLRldxRk9IaDRYaDZlcjd5K3hnS2MzTnpBRmtkc29EUzZYUWtKaVlTRnhlbi94MlRtSmhJZEhRMFVWRlJSRWRIazVTVWhGcXQxbC9TMHRKUXE5VmtabVppWldXbHYxaGJXK3YvNitMaWdydTdPKzd1N3JpNHVHQnJhNHVOalEwT0RnNDRPenRqWldXbDlKZWU3N3o3N3J1OCsrNjcrUG41Y2VUSUViWnQyOGFwVTZjNGZmbzBwMCtmQmg0Vm53MGFOT0Q5OTkrbmJObXlsQzVkR2t0TFM0V1R2enlkVGtkc2JDeWhvYUZjdW5TSnc0Y1A1OWphU0tWU1VhWk1HUm8xYWtUNzl1MHBYcnk0Z21tRmVENHBKb1VRLytuaHc0YzVDc0FuQzhMRXhNUWNSZURqbC9UMDlCd0Y0YXN3TVRIQnhzWUdPenM3Ykd4czlLdTVHdnJaYUV0TFN3SUNBdmoxMTE4cFdyUW9RNFlNWWVYS2xUbEcrUjRmZ1h6NDhDRkJRVUdjUG4yYTlQUjBmdnp4UjhhT0hRdmtuRGY1cEk0ZE85S3hZOGNjYmE5Tm1qVEpzUWVuUnFOaC8vNzlUNzFXcFZJeGE5WXNXclZxUmFsU3BRRG8wS0VESjArZU5QanY3L09ZbUR4YW9EeDcreFdSUDJtMVdxS2pvL1ZGNHFWTGw3aDA2Uktob2FGdnRIZGhXbG9hYVdscHIvUWFsVXBGMGFKRnFWaXhJdDdlM3BRdFd4WVhGeGVLRlN2MnpIbko0dFdZbXByU3VIRmpHamR1VEZaV0Z1ZlBueWM0T0poVHAwNXg1Y29WZHV6WW9aOC9ibVptUnZueTVhbFdyUnFWS2xXaVZLbFNGQ3RXRERzN080Vy9pa2Mvcy9mdjN5Y2lJb0xRMEZET256L1AyYk5ubjlvK3lzSEJnUm8xYWxDM2JsMGFOV3FFcTZ1clFvbUZlSGxTVEFwUkFEemVMdnFzWWpBNU9mbXBZakI3bERBcEtRbXRWdnZheHpZM044OVJFR2FmMWJlMXRjWFcxaFo3ZTNzY0hCeHdkSFRVWDgrK2JXdHJtNk05dEZHalJxU21wcEtXbG1ZUUh4Q2VaL2JzMlRnN083Tmp4dzd1MzcvUHVISGpYdmo4dExRMGR1N2NTY09HRFRsdzRBQ0xGeS9td1lNSE9EczdzMmZQbnFlZVAzejQ4T2UrbDRtSmlmN0RGVHhkakthbHBXRmlZb0tKaVFsYnQyN0YxdGFXTFZ1MjZCOXYzcnk1L3JxZm54L05talg3ejYvWFVHUmtaQUFZellKQjR1WEV4OGNURXhQRGxTdFhPSGp3SU1lT0hYdnU2TE9kblIzMjl2WVVLbFFJYTJ0cjdPM3RLVmFzbVA3aTZPaUl0YlcxL3BJOSttaG1acVlmcWN5K3FOVnFVbE5UdVgvL1BwR1JrVVJHUm5MdjNqMzk0OG5KeVNRbEpla0wyd01IRHVUSTR1bnB5WWNmZmtqOSt2VXBXclFvcnE2dVJqVnlabWl5MjF5clZhc0dRRkpTRWtlT0hPSDA2ZE9FaG9aeS9mcDFMbDY4K05TSzFvNk9qbmg1ZWVIbDVVV3BVcVVvV3JRb2pvNk9PRG82NnYvZXZNbnZESjFPcHorcG1uMkpqWTNsN3QyNzNMeDVrMXUzYm5IbnpoMzk3NmRzMlNjaXlwVXJSNFVLRmFoWHJ4NVZxbFQ1enlrUlFoZ2FLU2FGTUJMcDZlazVpc0RzT1lTUGp3NCtXUWhtMzA1SlNYbnQ0NnBVS3F5dHJmWEYzN01Ld3NjTHdTZUx3c2RIeWQ2VXRiVTFxYW1wUEh6NDBLQ0x5Y3pNVEZ4ZFhjbk16S1JxMWFyNisxL1U1cnA0OFdJQUZpeFlBRUJZV05oejI1cm16Sm56MnRrU0VoTDBJeVpQTHU1VHMyWk4vY0k4eGtpS3lmd2hMUzJOaUlnSWpoNDlTbUJnSUZGUlVUa2VOekV4d2RYVkZSY1hGNG9YTDA3bHlwV3BYTGt5RlNwVWVLT1dVeHNibTFlZWo2M1Q2YmgzN3g0aElTRmN1SENCSzFldUVCc2J5LzM3OXdrUEQyZkZpaFdzV0xGQ243dEpreVowN05pUmQ5NTVoNkpGaTc1MlZ2Rm93YTFXclZyUnFsVXI0TkZKMDlEUVVFNmZQczNGaXhlNWMrY09rWkdSSkNRa2NPYk1HYzZjT2ZQYzk3SzF0ZFczTEZ0YVdtSmhZWUdscGFYK3VsYXJKVDA5SFkxR2cwYWowVjlQU1VraE5qYjJtWHNHUDg3TXpJeml4WXRUckZneHlwUXBROVdxVmFsV3JacXNWQ3Z5QlNrbWhjaERMMm9YelQ3TC9YZ1IrUGp0dDlFdStyd1JRanM3dXh4bmFlM3Q3WFBjTnBUaXdzbkppWmlZR0dKaVlnejZnNWlmbjk4ejczOWVtK3V6L1BQUFB5KzFCK1hqNHVMaXlNcks0dU9QUDM3dWM4TEN3dkQwOUtSTGx5N1BYUFcwWmN1V09XNC9hMlRVVUdVdjBHUnJhNnR3RXZHcUhqeDR3S1ZMbHdnS0N1THZ2Ly9PMGFyczdPeU1xNnNyRlN0V3BISGp4dFNwVThkZ1RoaW9WQ3JjM054d2MzUExNYXF2MCttSWlJamc0TUdESERseWhIdjM3aEVkSGMzKy9mdjFiZWNPRGc1MDZkS0ZKazJhVUtaTUdmMmNYL0Y2VEUxTnFWQ2hBaFVxVk1oeGYzSnlNbUZoWWR5NGNZT2JOMi95NE1FREVoSVM5SmZzRTY1dmN0TDE4Yitoam82T09EazU0ZUhod1R2dnZJT1hseGVlbnA2eWRZZkl0K1FuVzRoWDhMeDIwZXlDTUNrcDZaa2pnOW4zdldtN2FIWUJhR2RucDcrZVhSQStXUWcrUGxMNFpMdW9zZkx3OENBME5KUTdkKzVRcVZJbHBlTTgxNDBiTjdoOCtUS1hMbDNpd29VTDlPelo4ejlmazU2ZWpscXR4c1RFQkkxR3c3WnQyL0QzOTMrcDQrbDBPcVpObTRhN3UvdFRiYTVQQ2c0T3BrcVZLb3dlUGZxcHgycldyTW5PblRzTjV1VEJxOG91amdzWExxeHdFdkV5VWxKU3VISGpCblBuenMweGFtUnBhWW1ycXl0MTY5YWxWNjllUnJrb2xFcWxvbmp4NHZqNCtPRGo0d004K3Z1eFo4OGVmdi85ZCs3ZXZVdDhmRHlMRnk5bThlTEZtSm1aTVdEQUFGcTFhb1c3dTN1KytIMXRLT3pzN0toYXRXcU9McEVuWlk4d1pvODhabzgrcXRWcTB0UFRNVEV4d2NyS0tzZUlwYVdsSlRZMk5oUXVYRmhPQklnQ1RZcEpVZUJrdDR1K3FDRE1uaXY0NUNoaGNuTHlheC8zeVhiUkoxdEdzK2Y2UEQ0aStQaEZWZ3g4VkV3QzNMcDFTOWtnLytIWFgzL0Z4Y1VGYjI5djJyUnBROW15WlpreVpRcnQyN2ZYUDZkSWtTTDYyLzM2OVNNZ0lJQ1ltQmhhdFdwRmNIQXdOV3ZXekxIQzYvT0VoNGVUa1pIQnZYdjNHREZpQko5OTlwbitzWXlNRERJeU10QnF0WmlZbUhELy9uMjJiOS9PL1BuejMvNFhiUURpNCtNQktTWU5tVmFyNWZidDJ5eGN1SkM5ZS9mcTc3ZTN0NmQ4K2ZMMDd0MmJ1blhyNmhkVHlrOU1UVTFwMmJLbGZ2US9LU21KZGV2V3NYMzdkaUlqSS9udHQ5LzQ3YmZmc0xHeDRjc3Z2NlJodzRZNE96c3JuTHBneVA2YkxJUjRkVkpNQ3FPVTNTNmFYUUJtdDRsbTM1ZTl1dWl6UmdyZlpBKzY3SGJSWjQwUVpyZUxQcXNRTkxSMlVXTlZwa3daQUs1ZXZhcHdraGQ3MXB6R09uWHE4TXN2dnp6M05SMDZkTWh4dTBHREJpOTFMSzFXUzgrZVBSazFhdFJUSDhBVEV4UHAyTEVqQU0yYU5VT24wK2tYZWNodlVsTlRpWXVMdzhMQ1FsWkFORUFQSHo3azFLbFRUSmd3UWI5aXFvMk5EU1ZLbEdEbzBLSFVybDI3d0kzRzJkdmJNMmpRSUFZTkdvUkdvK0czMzM1ano1NDlSRWRITTNYcVZPRFJ2OXVoUTRjYTVlaXNFS0pnVU9sZWR4S1dlQ00xYTlZRW5sNEFvNkI0c2wwME9UbVpodzhmNmd2QzVPVGtaMjR6OFRiYVJTMHNMUFNGWUtGQ2haNHFDTE5iUlo5VkRCcnlvaThGd2RtelovSDE5YVZzMmJMOC92dnZTc2N4U2pxZExsOSthUC83NzcvNTRvc3ZxRktsQ3N1WEwxYzZqdmovWW1OakNRb0tJaUFnUUgrZnA2Y25uMy8rT2MyYk44K1hQNHR2S2prNW1aOS8vcG5nNEdCOU40eW5weWZmZmZjZDVjdVhsN2wzUWdpRElyK1J4R3Q3c2wwMGUzWFI3TkhCNU9SazR1UGo5YU9EajQ4VVBya1ovYXNxVktqUVV3WGhrNnVMUGw0VVBqNkhVTnBGalZkMm0ydFVWRlMrTFlweVczNzlubVdmbVBQMjlsWTRpWUJISThWejVzd2hLQ2dJZUxTYVpjbVNKWmt6Wnc1dWJtNEtwek5zZG5aMitwSEpGU3RXc0hMbFNzTER3K25UcHc4V0ZoWXNYNzZjc21YTDVzdFdZQ0dFOFpGaXNnRFQ2WFNrcGFVOWQvN2drOXROUEw0eGZWSlMwaHUxaTVxYW1qNjF1dWpqMTdNTHZ5ZEhDTE9MUW1rWExaaGNYVjBwVWFJRWQrN2M0Y0tGQy9teVhWTzhuck5uendKUXZYcDFoWk1VYkJxTmhzREFRSDFMdDVXVkZjMmFOV1B5NU1uNTlrUkdidXJidHk5OSsvYmwzTGx6K1BuNUVSMGRUYytlUFNsYXRDZ0xGeTZVOWxjaGhPS2ttRFJ5V3EzMnFYbURUeGFHMlFYZzQ0WGdtN2FMcWxRcUxDd3NuanQzOEZuYlRUeSswcWhNZEJldnEyWExsZ1FFQkxCejUwNHBKZ1VBV1ZsWlhMdDJEWUIzMzMxWDRUUUZrMWFyNWUrLy8yYjQ4T0hBbzVISUprMmE4T09QUHlxY0xIK29XclVxMjdadDQ5cTFhd3diTm94NzkrN1JvVU1IYXRTb3dmVHAwMlcvUWlHRVlxU1lOQUFhalVaZkFENnJJSHg4ZGRFbmk4STNhUmRWcVZRVUtsVG9xU0x3OGN1VGN3YXpSd2J0N2UybFhWUW9vbDY5ZWdRRUJIRHExQ21sb3dnRGNmVG9VVkpTVWloWHJweEI3eithWHlVbEpkR3hZMGNTRWhKUXFWU1VMVnVXMWF0WFN3ZEpMaWhYcmh5N2R1MWkzNzU5ZlBQTk41dytmWm9XTFZydzVaZGYwcTFiTi9tZUN5SHluQ3pBazBmQ3c4TUpDUW5oMUtsVFhMMTZsZHUzYjZOV3E5LzRmVTFOVFhQc04vamszTUhINXc4K1BtOHdlNVJRL3ZBSVk2UFJhR2phdENscXRacnQyN2RUcEVnUnBTTUpoWTBiTjQ1OSsvYng5ZGRmMDZWTEY2WGpGQmhaV1Zrc1hyeVloUXNYQXVEazVNUmZmLzJGZzRPRHdza0tqb0NBQUJZdlhveFdxOFhhMnByQXdFRGMzZDJWamlXRUtFQ2ttTXhGV3EyV1E0Y09FUkFRUUdobzZIOCtQL3QvaGFtcEtTVkxscVJNbVRLNHVMZzhjeFA2N0dKUTJrVkZRVFJ6NWt6V3JsMUxqeDQ5R0RObWpOSnhoSUkwR2cwdFc3WWtLU21KVFpzMlVieDRjYVVqRlFpSmlZbDA2TkNCcEtRa1RFMU5HVHQyckJUeUNzbkl5T0NUVHo3aDd0MjdBSXdaTTRadTNickpBajFDaUR3aHhXUXVPWDc4T0ZPbVRPSEJnd2NBdUxtNVViVnFWV3JWcWtYRmloVXBWcXdZTmpZMitsVlB3OExDT0hueUpPZk9uZVB5NWN2NnduTFFvRUgwNjljUGMzTnpKYjhjSVF4S2FHZ28zYnQzeDlYVmxSMDdkc2pDSGdYWXVuWHJtREZqQnJWcjEyYisvUGxLeHlrUS92MzNYd1lPSEFpQXU3czdtemR2bHNMRkFHelpzb1ZwMDZhaDFXcng4dkppeFlvVjJOallLQjFMQ0pIUFNUSDVsbW0xV243NDRRZldyMThQUUxWcTFmanNzOCtvVzdmdVM3OUhURXdNQ3hZc1lOdTJiYVNucCtQbTVzYUNCUXRrMVRZaC9qK2RUa2VQSGowSURRMWw2dFNwdEc3ZFd1bElRZ0U2blk2dVhic1NGaGJHM0xsenFWZXZudEtSOHIxNTgrYXhkT2xTQUhyMTZzWG8wYU1WVGlRZWw1YVdScXRXclVoS1NzTEV4SVF0VzdiSVZpeENpRndseGVSYmxKNmV6cWVmZnNyVnExZHhjbkppeXBRcDFLOWYvN1hmTHprNW1mSGp4M1A4K0hGVUtoVkxsaXloYXRXcWJ6R3hFTWJyeUpFampCZ3hncElsUy9MWFgzL0o2R1FCdEhmdlhyNzY2aXVLRlN2R2hnMGJaRFAzWEtUVmF1bmJ0eStYTDEvR3hNU0VOV3ZXVUs1Y09hVmppZWZvMzc4LzU4NmRBMkRwMHFYeTJVRUlrV3VrTCtVdHljek1wRmV2WGx5OWVwV0tGU3V5WThlT055b2s0ZEhHeGY3Ky9nd1lNQUNWU2tYLy92MjVjdVhLVzBvc2hIR3JVNmNPeFlzWDUvYnQyMnphdEVucE9DS1A2WFE2QWdJQ0FCZ3hZb1FVa3JsSW85SFFva1VMTGwrK2pMVzFOY2VQSDVkQzBzQXRYYnFVenovL0hIaFVXTzdjdVZQaFJFS0kvRXFLeWJkQXA5UGg1K2RIV0ZnWTVjdVhaL1hxMVc5MWp1UGd3WU1aTm13WUtwV0tQbjM2a0pDUThOYmVXd2hqWldabXhsZGZmUVhBL1BuenljaklVRGlSeUV1clY2L214bzBiZUhwNjBxUkpFNlhqNUZ0cXRabzJiZG9RSHgrUG01c2IrL2Z2bDhMZFNQVHYzNThmZnZnQmdBa1RKckJqeHc2RkV3a2g4aU1wSnQrQzQ4ZVBzMi9mUHV6dDdWbTllbld1SEtOUG56NjBhOWNPclZiTGlCRWp5TXpNekpYakNHRk02dGF0UzQwYU5ZaU5qZVdubjM1U09vN0lJOG5KeWZwNWV4TW5UcFRpSnBka0Y1SnhjWEdVTEZtU3paczNZMkZob1hRczhaSlVLaFhObXpkbjRjS0ZxRlFxSms2Y1NGQlFrTkt4aEJENWpCU1RiK2podzRlTUdERUNsVXJGMHFWTGMzVkZ1MG1USnVIcTZzcUZDeGM0ZnZ4NHJoMUhDR09oVXFtWU1HRUNLcFdLTFZ1MmNQWHFWYVVqaVR3d2NlSkVrcEtTYU5hc0dlKzk5NTdTY2ZLbHpNeE11blhyUm54OFBLVkxseVl3TUZEMkpUWlM3NzMzSGt1V0xFR2xVakY5K25RT0hEaWdkQ1FoUkQ0aXhlUWJDZ29LSWlzcml5cFZxdURsNVpYcng1czVjeVlxbFlwSmt5YVJucDZlNjhjVHd0Q1ZLbFdLc1dQSGtwR1J3Wmd4WTJUVVBwL2J1blVyUjQ0Y3djSEJnYkZqeHlvZEoxL1M2WFFNR2pTSXUzZnZVclJvVVg3Ly9YY3BKSTFjMWFwVitmbm5ud0VZTjI0YzU4K2ZWemlSRUNLL2tHTHlEV1JrWkRCMzdseFVLaFd6WnMzS2syTldxbFFKRnhjWGtwS1NDQXNMeTVOakNtSG9PbmZ1VE9YS2xZbU1qR1RTcEVsS3h4RzVKRHc4WE4vT1BIMzZkRnhjWEJST2xEOHRYNzZjczJmUFltOXZMeU9TK2NnSEgzekFpQkVqeU1yS1lzaVFJY1RHeGlvZFNRaVJEMGd4K1FZaUlpTEl5c3JDenM0T0p5ZW5QRHR1Nzk2OUFWaTBhRkdlSFZNSVEyWm1ac2JNbVRPeHM3TmoxNjVkckZxMVN1bEk0aTFMUzB0ajJMQmhwS2FtMHFkUEgyclhycTEwcEh6cHpKa3orUHY3WTI1dXp1clZxMlhUKzN5bWQrL2VmUGpoaDZqVmFnWU5HaVNkSEVLSU55YkY1QnRZdjM0OUFKOTg4a21lSHJkSGp4NlltNXR6OE9CQk5CcE5uaDViQ0VQbDR1S0N2NzgvS3BXS3VYUG5FaHdjckhRazhaWm90VnBHamh4SmVIZzROV3ZXQTFzREh3QUFJQUJKUkVGVTVJc3Z2bEE2VXI2VW1KaW8vOTVPblRvVkR3OFBoUk9KdHkxNzNtVHAwcVc1ZWZNbXk1Y3ZWenFTRU1MSVNUSDVtblE2SFJzM2JnU2dXN2R1ZVhwc0V4TVRuSjJkQVlpTGk4dlRZd3RoeUNwWHJzeWtTWlBRYXJWOC9mWFhYTGh3UWVsSTRnM3BkRHJHalJ2SFAvLzhnNmVuSnovLy9MT3MzcHBMSmsrZWpFYWo0ZjMzMytlamp6NVNPbzdJSldabVpzeWVQUnN6TXpNV0xseElTRWlJMHBHRUVFWk1pc25YcE5Gb1NFMU54ZExTVXBGNU80Nk9qc0NqTThsQ2lQL1RybDA3aGc4ZmprYWpZZkRnd1Z5OGVGSHBTT0kxNlhRNkprMmF4TUdEQjNGeWNtTGh3b1U0T0Rnb0hTdGZPbmJzR01IQndUZzVPZVhaR2dCQ09SNGVIZ3dZTUlDc3JDejgvUHpRYXJWS1J4SkNHQ2twSmw5VDlrcXFscGFXaWh5L1hMbHlBRnk1Y2tXUjR3dGh5UHIwNlVPL2Z2MUlTMHRqNE1DQm5EdDNUdWxJNGhWbGY4amR2bjA3enM3T0xGbXloS0pGaXlvZEsxOVNxOVg0K2ZrQk1IcjBhS3l0clJWT0pQSkMvLzc5S1ZXcUZKR1JrYkwvcEJEaXRVa3grWnF5eitJcHRjcGRrU0pGQUlpSmlWSGsrRUlZTXBWS3hkQ2hReGt3WUFCcXRackJnd2V6ZS9kdXBXT0psNlJXcS9uaWl5L1l2WHMzTGk0dXJGcTFpcElsU3lvZEs5L2FzR0VEeWNuSmxDMWJsbzgvL2xqcE9DS1BtSmlZTUhueVpBQisvZlZYRWhJU2xBMGtoREJLVWt5K3BxeXNMT0RSTDJNbDJOblpBWkNjbkt6SThZVXdCb01IRDJiTW1ER2twNmZqNStjbmkwMFlnY2pJU0h4OGZEaDU4aVJlWGw2c1diTUdOemMzcFdQbFd5a3BLZmo3K3dNd1pjb1VWQ3FWd29sRVhxcFNwUXAxNnRSQm85SG8xNEVRUW9oWEljWGthOG91SXJPTHlyeVdtcG9LSU11MkMvRWZldlRvd2F4WnN6QTFOV1h1M0xtTUdqVktWa0UyVUVlUEhxVnIxNjdjdkhtVG1qVnJzbUxGQ3RsTE1wZHQyN1lOdFZwTjllclZLVisrdk5KeGhBSysvUEpMQUFJQ0F1UUV0UkRpbFVreCtacVVMaWJqNCtNQjhuUi9TeUdNVmVQR2pWbS9majNGaWhVak9EaVlkdTNheVVxdkJrU3IxZUx2NzgvSWtTTkpTMHVqVzdkdXpKOC9YMDZXNWJLTWpBem16NThQL0Y5QklRcWUwcVZMVTZ0V0xUUWFEUWNPSEZBNmpoREN5RWd4K1pvc0xDd0FGQnZodUh6NU1vQ2NTUmJpSlhsNGVCQVVGRVNUSmsySWlZbWhYNzkrTEZpd1FMRVRRdUtScTFldjByMTdkNVl0VzRhVmxSVS8vdmdqNDhhTmsrMC84c0M1YytkSVNVbkJ5OHVMaWhVcktoMUhLS2g3OSs0QUxGMjZGSjFPcDNBYUlZUXhrV0x5TlZsYVdtSm1ab1pHb3lFdExTM1BqNTg5VVQ1N3Ywa2h4SCt6dExSazVzeVpUSmd3QVZOVFV4WXRXa1RidG0wNWUvYXMwdEVLbk16TVRQejkvZkh4OFNFc0xJd2FOV3F3YWRNbW1qVnJwblMwQXVQMzMzOEhvRU9IRGdvbkVVcHIxS2dSN3U3dWhJZUh5eXJ4UW9oWElzWGthekl4TWVHamp6NUNwOU94YWRPbVBEMjJUcWNqTmpZV2tHSlNpTmZScVZNbnRtelpRcDA2ZFlpT2pzYlgxNWYvL2U5L1JFWkdLaDB0MzlQcGRPemF0WXRXclZxeGJOa3lMQ3dzK1BMTEwxbTRjS0g4UHN0RGlZbUpIRHAwQ0FzTEN6cDM3cXgwSEtFd0V4TVQ2dGF0QzBCd2NMRENhWVFReGtTS3lUZndlRnRJWHRxM2J4OXF0WnBLbFNwUnFGQ2hQRDIyRVBtRnE2c3I4K2JOWStyVXFSUXVYSmp0MjdmVHJsMDdaczZjU1ZKU2t0THg4cVhzQlhiOC9QeUlqWTJsU1pNbWJOKytuWjQ5ZXlxMk1uWkJkZm55WmJLeXNpaGZ2cnpzS3lrQTlDY1YxcTlmcjNBU0lZUXhrYi9lYjZCMDZkTEFvNWJUdkp3N09YZnVYQUNHRFJ1V1o4Y1VJcjlxM2JvMU8zYnNZT0RBZ1ZoWVdMQjI3Vm8rL1BCRGxpNWRxbDgxV2J5WjgrZlBNMkRBQUlZUEgwNVlXQmpWcWxWanhZb1Z6Snc1RXdjSEI2WGpGVWpabzAvMTZ0VlRPSWt3Rk9YTGw4ZkZ4WVdZbUJodTNyeXBkQndoaEpHUVl2SU5XRnRiMDZsVEo3UmFyWDdqMzl4Mi8vNTlJaU1qc2JTMHBGS2xTbmx5VENIeU8xTlRVd1lOR3NTK2Zmdm8wcVVMQVBQbXphTng0OGJNbWpXTG16ZHZ5cUlVcnlncks0dTllL2ZTdTNkdit2WHJ4K25UcHlsZHVqUS8vL3d6UzVZc29YTGx5a3BITExDeVc0MEJXclpzcVhBYVlTaFVxdi9IM24zSFZWbS9qeDkvSFRZeUJBVVZSY1VCanF3MFRUTnhBdzV3aTZocG1ibktrZVl1VFUzTEhHWGxKMGRwam5JazVnQkVoWENnNHNnVWMyUXFJQ295VktiTWN6am45d2MvN3Eva3lBRWN4dlY4UEhoNHZPLzczUGZGRVEvbnVxLzMrM3FybEtaK2YvMzFsNTZqRVVLVUZwSk12cUR4NDhlalVxbjQvZmZmU1VsSktmTHJqUm8xQ3ExV3k5U3BVMldJcXhDRnpOemNuQmt6WnJCdjN6NTY5ZXFGa1pFUm16WnRvbi8vL2t5Y09KRlRwMDVKVXZrZjB0TFMyTGh4STUwNmRXTDY5T2xjdW5RSloyZG5acytlemJadDIralVxWk8rUXl6M2J0KytUWEp5TXJhMnR0U3FWVXZmNFlnU3BIbno1Z0NjUFh0V3o1RUlJVW9MNmIzK2dxeXRyWms4ZVRKTGx5NWw0TUNCQkFZR29sS3BpdVJhVzdaczRlYk5tOWpaMmVIcDZWa2sxeEJDZ0oyZEhaOSsraW5UcGsxai9mcjE3Tnk1azZOSGozTDA2RkVjSEJ6bzNiczNIVHAwb0Y2OWVrWDIvNzAweWM3TzV2ang0d1FHQmhJU0VxSnNmL1BOTnhrNmRDZ3RXN2JVWTNUaTMySmlZZ0NvVnEyYW5pTVJ6K1ArL2Z0WVdsb1d5Ym1iTm0wS0lCMWRoUkJQVFNxVGhjREh4d2NuSnljU0VoS1lQbjE2a1ZRdXpwNDl5N0pseXpBME5HVGp4bzNLT3BkQ2lLSmpabWJHbURGajJMOS9QNTk5OWhsTm1qUWhOamFXbFN0WDR1UGp3OENCQS9ubGwxK0lpWWtwZHhWTGpVYkQ4ZVBIbVR0M0xtM2J0bVh5NU1tRWhJUmdZV0ZCcjE2OThQZjNaL255NVpKSWxrRFhyMThId01IQm9WRFAyNjFidCtkK3JsYXJKVDA5bmZqNGVHN2R1bFZnbjA2bjQrN2R1NXc4ZVpMbzZPaUhucHVVbE1TRkN4ZTRkdTNhSTgrOWR1MWFNakl5bm5qOXJLd3Njbkp5bmp2Ky96ci9nN1JhTFlzWEwwYXRWaXZienA4L3o5NjllLy96dWJtNXVmVHAwNGU0dUxqbml2Ty9OR3pZRUFNREF5SWpJMS9vOVJCQ2xCOVNtU3dFQmdZR2JONjhHUThQRDBKQ1FwZzNieDZ6WjgvRzBOQ3dVTTUvL3Z4NXhvd1pvL3dDcWxxMWFxR2NWd2p4OUR3OVBmSDA5T1QyN2R2czJMR0R3NGNQYyszYU5aWXRXOGF5WmN0d2NuS2lYYnQydEd6WmtxWk5tNWE1RHBrNm5ZN282R2pPbmoxTFdGZ1lSNDRjVVQ0TUd4c2I4K2FiYitMcDZZbWJtNXRVYTB1NC9PWXFEUnMyZks3blQ1bzBpY2pJeUllMjM3MTdsMTY5ZWoyMFBYLzVyS1ZMbDNMeTVFbHljM1BSYURUS24rYm01aGdZR0dCdWJvNjV1VGsyTmpZc1diSUVsVXFGdDdjM3ljbkoyTmpZVUxWcVZUcDE2a1R0MnJYcDM3OC9HUmtacU5WcXJLMnRzYmUzeDlYVmxmcjE2eGU0OXRXclY5bTllemZEaHc5LzR2Y1VFQkJBYUdnb1M1Y3V4Y1RFaEpZdFcrTGs1QVRrSmQvNWo2T2pvemw1OGlRblQ1N2s0TUdEeE1iR0Voa1ppYTJ0TFJzM2JxUkZpeFlQVlh3VEVoSTRkZXFVOHZkejU4NXgvdng1akkyTmxXMVZxbFJoOXV6WnVMdTdZMlQwOEVlei9OZFZvOUdRa3BMQzZOR2pIL3M2dndoVFUxUHM3T3hJU0VnZ0lTRUJSMGZIRno2bkVLSnNVK25LMiszMElwU1JrWUducHllcHFhblVxbFdMSDMvOEVUczd1K2MrWDA1T0RoczJiR0RWcWxXb1ZDcG16Wm9saTBzTFVZSmN2bnlaWGJ0MkVSWVdwZ3dkaEx4R0ZpMWF0TURWMVpVR0RScmc3T3hNeFlvVlMxV1NsWnViUzNSME5OZXVYU004UEp4RGh3NFJIeCt2N0RjeU1xSnAwNlo0ZUhqUW8wY1BHUzFSaWt5WU1JRmp4NDZ4YU5FaTNOemNYdWhjdWJtNS9QREREMXk5ZXBYdzhIQmNYRnpvMHFVTGZmcjBlZWpZckt3c3RGb3RKaVltR0JrWnNYanhZbXJWcXFVc3MvVW83dTd1QkFjSFA3UzlmZnYySER4NDhLRWxaYzZmUDgrNGNlT1V2MmRrWkdCbVp2YkVwV2NPSHo0TXdKSWxTekF4TWVIRER6K2tXN2R1U3FYd3dSaTh2THdJQ0FqZzJyVnIzTHg1azdsejV4SWNIS3o4L0x1NnVuTDA2TkVDNTIvZHVqWEhqeDlYL2o1Mzdsd2FOMjdNdW5Yckhoc1RnS1dsSmI2K3ZvODh4Ny85MS81bk1YandZUDc1NXg5Kyt1a25YbjMxMVVJNXB4Q2k3SkxLWkNHcVVLRUNRVUZCOU92WGp4czNidENsU3hlR0RoM0trQ0ZEbmltcHpNcks0cSsvL3VLamp6NGlNek1UYzNOenZ2bm1HMXEwYUZHRTBRc2hubFhEaGcyWk1XTUdBRGR1M0NBME5KUVRKMDRRSGg3T0gzLzh3UjkvL0tFY1c2TkdEWm8yYlVxVEprMXdkbmFtZXZYcTJOdmJsNGoxRlRNek03bDkrelkzYnR6Zzh1WExoSWVIYy83OCtZZVdQSEp5Y3VLMTExN0QxZFdWTm0zYVBMS0NJa3ErMjdkdkExQ3paczBYT2s5WVdCamZmZmNkcjczMkdvc1hMNlpIang1OCsrMjNMRnEwaUwxNzkvTCsrKy9UckZrejVmaXRXN2NTR0JnSTVQMmV1M3YzTG82T2pvOWMxM0RidG0zL2VmMUgvZDk1K2VXWGxlVHd6Smt6TEZteWhBMGJOanpWelk3Smt5Y3JQL09KaVlrTUdqUUlnSlNVRk9YeG5UdDNBS2hmdno3MTY5ZG4vdno1ejNRakpURXhrWU1IRHpKMTZsUUdEQmp3MU05VHE5VlBQUDdCSWJNdktuKzVuc1RFeEVJN3B4Q2k3SkpQQW9YTTJOZ1lQejgvbGk5Znp0YXRXL241NTUvNStlZWZhZHk0TWFOR2phSnUzYnBZV2xvcXczcDBPaDA1T1Rsa1pHU1FtSmlJcjY4dnUzYnRRcWZUb1ZLcGNIWjJadDI2ZFdWdXlKd1FaVTJ0V3JVWU1tUUlRNFlNUWF2VmN2cjBhWTRmUDg3VnExZTVjdVVLTVRFeHhNVEVzR2ZQSHVVNUppWW0xSzVkbTlxMWExTzNibDFxMUtoQnBVcVZxRml4b3ZKbGFXbjVRaFZOdFZwTlNrb0txYW1wSkNjbms1S1NRbng4UE5IUjBWeS9mcDJvcUNqbEEvS0REQTBOcVYrL1BzN096cnp5eWl1MGJkdTIwT2ZZQ2YzSTd6eGVxVktsWjM2dVJxTmgrL2J0N05xMWk4ek1US1pObTBhYk5tMEE2TjY5TzZhbXBuejY2YWNjTzNhTXp6Ly9IQU1EQStiTW1jT2RPM2VVUkJMeUtvWlArcjAyWU1BQUphSHMyN2N2QUxkdTNTb3dYUFJKYnQrK3pmVHAwOG5KeVhuazBGdUFQWHYyWUdCZ1FFQkFBRjkvL1RXV2xwYjQrZmtCZWEvTmxpMWJnTHpLWlA1akx5OHZJSytLZWZUb1VWSlNVcFQ0ZHV6WVFWWldsbkpNdnR6Y1hPWHgrdlhyQWJDd3NPRHMyYk5QWEZiczY2Ky9wbDY5ZWtEZVo0c25KZGl0VzdkKzdMNW5sZDhwL2xubWdRb2h5aThaNWxxRU5Cb05jK2ZPNWVqUm82U2xwVDMxODR5TWpIQnljbUwrL1BtNHVMZ1VZWVJDaU9JU0d4dXJWUHdpSXlPSmlZa2hQajYrd0FmTlJ6RXlNcUp5NWNwWVdscGlZbUtDcWFrcHBxYW15bU5EUTBOeWNuTEl6czRtT3p1Ym5Kd2Njbkp5eU1yS0lpa3BpZFRVMVArTXpkTFNrdXJWcTFPalJnMGFOMjVNczJiTmFOS2tTWUU1WGFMc2NIVjFKVE16azlEUVVDd3NMSjc1K2Q5OTl4ME5HalJnMGFKRlQxeWlTcXZWOHNFSEgrRHU3bzZwcWFteWZmbnk1ZHk5ZTVkNTgrYjk1N1VlSEdMNjRORFRCK2NteHNYRktZODNiOTVNU2tvSzQ4ZVA1K2JObS96NTU1K1BQRy96NXMwNWRlcFVnZDRHN2R1M1Y2cWEvelZuRXVEWXNXTk1tRENod0RXQ2dvTHc4UEFvY0sxOSsvYlJ0V3RYb3FPakdUMTZOSm1abWNwMW5sYUxGaTJvVzdmdVkvZEhSa1p5K3ZUcFp6cm40OHlZTVlQZzRHQSsrZVFUSlZFV1FvakhrY3BrRVRJeU1tTEJnZ1VBbkQ1OW12WHIxM1A5K25YUzA5TUxmTUNyVUtFQ0ZoWVcyTmpZNE9ucHlhQkJnMlQ0bUJCbGpJT0RBdzRPRGdVNlhtbzBHbTdjdUVGVVZCUVJFUkhFeE1TUWxKUkVjbkt5VWtsTVMwc2pQajYrd0h6RloyRmtaSVNOalEwVksxWlUvclMzdDhmSnlZazZkZXBRcjE2OTU2cFFpZElyZnlpbm1ablpjejEvd29RSkFNeWZQNThEQnc0ODlyaldyVnMvVktVN2VmSWtHemR1cEVxVktvOGR0dmxmUTF5MVdpMVdWbFlFQkFRQWVjbHgvdU96Wjg4eWVmSmt4bzhmejRJRkN4NjYvdE42NjYyMytQRERENEc4aERZL3B1WExseXZIQkFVRllXQmd3TUtGQ3hrMWFwVFM1T2Y3NzcvbjFxMWJEeld2aVl5TVpOeTRjU3hac2tTSnRTUldKdk0vZnhUbTBGa2hSTmtsR1VzeGFkR2lSWUU1ajlldlg2ZGZ2MzdVckZtVFhidDI2VEV5SVlTK0dCa1pVYmR1WGVyV3JVdm56cDBmZVl4YXJlYmV2WHVrcDZjWHFEN21QODdOelMxUXFYendjYVZLbGJDMnRpN203MHFVTkhGeGNWeTllcFd6Wjg5eStQQmh0Rm90a1BlejlTSmR4N095c2g0N2hQUlJybDY5eXF4WnN6QTBOQ3d3M1B0Qjd1N3VCZjZ1MFdpVTZ0aTllL2NBU0UxTmZld1FXUU1EQTRZTUdVS2ZQbjFZc0dDQmttVCtXL1BtelI4YlovNzE4cXVIeWNuSkJTcDAxNjlmNTVOUFBpRWlJZ0lyS3l0ZWYvMTFacytlemE1ZHU1UWg2YzJiTjJmSGpoMEZYdC9VMUZTc3JhMlZaTEpaczJaUDNZRlZyVlkvOGJVdXpNUXYvK2REYm1vTElaNkd2Rk1JSVVRSlpteHNMSXZMaTZlbTArbTRkZXNXLy96ekQ2ZE9uZUxvMGFPUHJXcm5kenA5WG1abVprOU1oaDZzbGwyK2ZKbHg0OGJ4L3Z2dnMyclZLcVdoemIvbHorZUV2S1NtUW9VS1NvT2UrZlBuQTNEcDBpVmwyT20vdmZycXF5L1VnVFE3TzVzUFAveVE5dTNiazUyZHpZd1pNMGhJU01ERnhZVXZ2dmhDYWZyejVaZGYwcTFiTjlhdVhZdWJteHVkT25WaXhvd1pYTDU4V1RuWGd3bm83dDI3SDNsang4UEQ0NUdKY1dabUprRkJRVURlWE16Tm16Y1RHQmpJeElrVDhmUHo0OEtGQzB5Yk5rMUorSDcvL1hmOC9Qem8yYlBuYzMvditmTFhsNVFPelVLSXB5SEpwQkJDQ0ZGS2FUUWFybCsvenBVclZ3Z0xDeU1zTEt4QVFnWjUzVG1kbloxeGNYRmg4K2JOeXZiNzkrKy8wQkRuUnpXYmVaeDc5KzdScDA4Zit2WHJ4NnBWcTVTR052LzJZR1V5TmphMndMcktzMmZQQnNEUHo0ODMzM3p6cWE3N0xKWFQzTnhjeG80ZFM5V3FWV25WcWhWVHBreGg0TUNCWExod2dUZmVlSU81YytjeVo4NGNEQTBOc2JhMnBrK2ZQcXhkdXhiSXE0Z3VXclJJT2RlaktwT1BrcFNVcENTTkQ4cFB4TlBUMDFtNWNpVzdkdTNpMTE5L1plTEVpZlRzMlpPTEZ5L3kyMisvNGVQanc1Z3hZNWcwYVJKVHAwNmxjdVhLU2tPazU1V2ZURDQ0ejFVSUlSNUhra2toaEJDaWxJbUxpMlBwMHFXRWhZVTl0SVNMdmIwOXpzN09OR3ZXakhidDJnRjVRemI3OXUzTDVzMmJNVEl5UXFQUkVCTVRRNjFhdFo0N0JtOXZiNlpQbi83WS9Zc1hMMVlldDJuVHBrQ1M4elNWeVRObnp2RFNTeThWMkgveTVFbE9uanpKeHg5Ly9GUXhQcTV5K3U5aHJqZHUzQ0F6TTVQS2xTc3pmUGh3M24zM1hUcDM3b3lycXlzQXZYdjNKaUlpZ3VIRGgvUHh4eC96L3Z2dkY4dTZzYjYrdm5UczJCRUxDd3VNalkyVm9iSXpac3hBcFZJUkhSM054WXNYcVZldkhnc1hMbVRQbmowdm5Fem0veHZZMnRvV3hyY2doQ2pqSkprVVFnZ2hTaG0xV3MzQmd3ZFJxVlJVcVZLRjJyVnIwNnBWS3pwMzdsd2dRVXhLU3NMYjI1dWtwQ1NTa3BLQXZJcVRScU1oT2pyNnVScTNkT3JVU1htOGYvLytKeDY3Yjk4K3BrK2ZUcGN1WFFwcy82OHV4anFkanUzYnR6Tng0a1JsMjdsejU1ZytmVHF6WnMxNnJybkFDUWtKcU5WcWJ0KytqWW1KU1lGMUtzM056Zkh4OGVHdHQ5N0N4OGVId1lNSE0yTEVpQUxQbnp4NU11dlhyMmY2OU9uNCt2b1c2SGI4MTE5L1BkUk14OXZidThEZkg3V2VwbGFyZldUMU5IOE9wSnVibXpMYzFOdmJtOTY5ZXhlb2R1cDBPc2FPSFl1UmtSRXZ2ZlRTUThuMzgwaE9UZ2FnY3VYS0wzd3VJVVRaSjhta0VFSUlVY3JZMjlzemRlcFUzTnpjc0xPemUrUXhtWm1aakJzM2pxU2tKQm8zYmt6UG5qM1pzbVVMRlNwVUlEMDluV3ZYcmozWHRaL1V3ZlZwOU8zYmwvZmZmLytSKzFhdVhBbUFTcVdpZS9mdU5HdldUTmwzNDhZTkprNmNpSnViVzRIblBOamM3a21PSGozS3BrMmJNREV4WWV6WXNRVXFpL2IyOWt5Yk5nMkFUWnMyVWJ0MmJXV2ZsWldWOG5qWXNHRU1IanhZU1NUeks1ZXZ2UExLSTVQRlIza3czamZlZUlQdnYvLytvV1B5TytZKzJCRjIvUGp4akI4Ly9xbXU4YngwT3AzUzZPaHhQMWRDQ1BFZ1dXZFNUNlNicXhCQ2lLS2lWcXVaUFhzMndjSEJPRGc0NE92cnk1VXJWeGcrZkRqT3pzNWN2WHFWWnMyYXNXYk5HbjJIS2txUTZPaG8rdmJ0UzVVcVZaUTFQWVVRNGtrTS92c1FJWVFRUXBRV09wMk9IMzc0Z2VEZ1lLeXNyRmk5ZWpYbTV1WmtaR1FBS0UxM0VoSVM5Qm1tS0lIT256OFBRTU9HRGZVY2lSQ2l0SkJrVWdnaGhDaERnb0tDK09tbm56QXhNV0h4NHNYVXFGRUQrTCs1Y1BiMjloZ1pHUkViRzZza21FSkFYb01qeUJ1Mks0UVFUME9TU1NHRUVLS01PSGZ1SEI5Ly9ER0dob1pNblRxVmxpMWJLdnZ1M0xrRFFQWHExWG56elRmUmFyV0VoSVRvSzFSUkF2Mzk5OThBTkczYVZNK1JDQ0ZLQzBrbWhSQkNpRElnTVRHUlVhTkdBZkRXVzIvUnQyL2ZBdnZqNCtPQnZNcGtmaE9iRjIybUk4cU8xTlJVcmwrL2pyR3hNWTBhTmRKM09FS0lVa0s2dVFvaGhCQmxnSzJ0TGIxNzl5WTZPcG9QUC96d29mMzVjeVR0N095b1U2Y09BQmN1WEVDcjFSWllKa09VVHp0MzdrU24wK0htNW9hWm1abSt3eEZDbEJLU1RBb2hoQkJsZ0VxbFl1Yk1tWS9kLzJCbHNtYk5tdFNwVTRlb3FDaE9uVHJGRzIrOFVWeGhpaExxNE1HREFIVHIxazNQa1FnaFNoTzVGU21FRUVLVVVscXRsdHpjM0tjNjlzSEtKTURRb1VNQldMOStmWkhFSmtxUFc3ZHVjZjc4ZWN6TXpBcXM3U21FRVA5Rmtra2hoQkNpbE5xOGVUTmp4b3doTXpQemljZnBkRHJ1M3IyTFNxVlNsZ1pwMjdZdEJnWUdoSWVIazU2ZVhoemhpaExxcDU5K0FtREFnQUZVcUZCQno5RUlJVW9UU1NhRkVFS0lVdWpFaVJNc1c3YU12Lzc2aXovLy9QT0p4MlpsWmVIZzRFQ05HalV3TkRRRTh0YWI3TkdqQjJxMW11KysrNjQ0UWhZbFVGWldsdExWdDJmUG5ucU9SZ2hSMmtneUtZUVFRcFF5RVJFUmpCMDdGZ01EQThhTkc0ZXJxK3NUanpjM044ZmYzNS9kdTNjWDJQNzIyMjhERUJnWUtHdE9sbE1yVnF6Zy92MzdkTzdjV1duTUpJUVFUMHVTU1NHRUVLSVVTVTVPWnNpUUlVQmVzNVQ4dVkvUHc4bkpDWGQzZHpJeU1saTRjR0ZoaFNoS2ljek1UT1VHdzN2dnZhZm5hSVFRcFpFa2swSUlJVVFwa1oyZHpaQWhROGpKeWFGUm8wWjg5dGxuTDN6Ty9Bcm4vdjM3dVhQblRpRkVLVXFMVHo3NWhQdjM3OU9sU3hjYU5HaWc3M0NFRUtXUUpKTkNDQ0ZFS2FEUmFKZzBhUkt4c2JFNE9Eand5eSsvRk1wNWE5YXN5WWdSSThqTnpXWDgrUEhvZExwQ09hOG8yZjcrKzI4T0h6Nk1rWkVSa3laTjBuYzRRb2hTU3BKSklZUVFvb1RUNlhTc1dMR0NreWRQWW1WbHhkYXRXd3YxL0crLy9UWldWbFpjdlhxMTBKSlVVWEtwMVdxbVRwMEt3RWNmZllTOXZiMmVJeEpDbEZhU1RBb2hoQkFsWEZSVUZELy8vRFBHeHNhc1diTUdTMHZMUWoyL3ViazVxMWV2QnZJYXNxU21waGJxK1VYSm9kUHArT3l6ejRpTmphVlJvMGI0K1Bqb095UWhSQ2tteWFRUVFnaFJ3dFd0VzVmVnExY3piOTQ4NnRldlh5VFhhTkNnQWUrKyt5NDVPVG04OWRaYjVPYm1Gc2wxaEg3dDM3K2Z3TUJBakl5TStPcXJyL1FkamhDaWxKTmtVZ2doaENnRlhudnROYnAwNlZLazEvamdndytvVjY4ZXQyL2Zadmp3NFRKL3NveTVmZnMyYytiTUFlQi8vL3NmVmF0VzFYTkVRb2pTVHBKSklZUVFvZ1RLenM0bVBUMjlXSzlwWUdEQWp6LytpRXFsNHNLRkM0WFNMVmFVRFBrVlo0MUd3NWd4WTNqOTlkZjFIWklRb2d5UVpGSUlJWVFvWVhKemMvSHg4YUZMbHk2a3BhVVY2N1VyVnF6SXJsMjdBUER6ODJQZHVuWEZlbjFSK0hRNkhUMTY5Q0ExTlJVM056ZEdqaHlwNzVDRUVHV0VKSk5DQ0NGRUNhTFQ2WmcyYlJvM2I5N0UxTlFVS3l1cllvL0IwZEdSMzM3N0RjZ2JEaWtKWmVtbDFXcnAxcTBiZCsvZXBWR2pSbno1NVpmNkRra0lVWVpJTWltRUVFS1VJQnMyYk9EUW9VT1ltcHF5YytkT3ZjWGg1T1RFdG0zYmdMeUVjdVhLbFhxTFJUd2ZqVVpEbHk1ZHVIUG5EbzBhTldManhvMm9WQ3A5aHlXRUtFTWttUlJDQ0NGS2lELy8vSlBseTVkamFHaklqei8raUxXMXRWN2pxVmV2SHBzMmJRSmd6Wm8xVEpreVJhL3hpS2VYbEpTRXU3czdpWW1KTkc3Y21QWHIxMk5nSUIvN2hCQ0ZTOTVWaEJCQ2lCSWdKaWFHVWFOR29WS3BtRFp0R2krOTlKSytRd0tnWWNPRzdONjlHNENEQncvaTdlMnQ1NGpFZnpsNThpVGR1blVqTlRXVnJsMjdzbUhEQm95TWpQUWRsaENpREpKa1VnZ2hoTkN6akl3TWV2YnNDWUNIaHdmOSsvZlhjMFFGT1RvNkVoSVNRb1VLRllpTWpLUjkrL2FrcEtUb095enhDQXNYTG1UczJMR28xV3JHamgzTGdnVUxwQ0lwaENneUtsMHBYMFNxZWZQbStnNmgzRnEyYkJudDJyWFRkeGhDQ0ZHcWFUUWEyclZyUjNaMk5yVnIxMmJIamgzNkR1bXhzck96bVRCaEFxZFBuOGJJeUloSmt5WXhjT0JBZlljbEFMVmF6ZURCZzRtTWpBUmcrZkxsdEc3ZFd1WklDaUdLbE55cUVpOWswcVJKckZtemhtdlhydWs3RkNHRUtKWFMwdExRYXJWWVcxdVg2RVFTd05UVWxGV3JWakY3OW13MEdnMUxsaXloWDc5K2FEUWFmWWRXcnZuNStkR2hRd2NpSXlPeHM3TmozNzU5dlBubW01SklDaUdLWEttdlRONi9mMS9mSVR5WDZPaG8zbjc3YldyVXFNSG16WnYxSGM1emlZK1BaOENBQWNyZjY5U3BRNDhlUFdqZnZqMU9Uazc2QzB3SUlVb1pqVVpUNnVhMHhjWEY0ZTN0VFVaR0JzYkd4b3daTTRaaHc0YnBPNnh5SlNzcmkwR0RCbkhqeGcwQVJvNGN5WWdSSTByZHo1SVFvdlFxOWNsa2FYWDkrblg2OWV0SHpabzFsY1doU3h1ZFRzZWZmLzVKUUVBQVI0NGNJVGs1V2RubjdPeXNKSmFPam81NmpGSUlJVVJSMFdnMGJOMjZsV1hMbGdGUXFWSWx2dnp5UzVtQ1VzVHkxeUlORFExRm85RmdZMlBEK3ZYcnFWbXpwcjVERTBLVU01Sk02a2xaU0NZZnBOVnFDUXNMWTkrK2ZSdzdkb3pVMUZRQVZDb1ZqUnMzeHN2TGk3WnQyK0xnNEtEblNJVVFRaFMybUpnWUprMmFSRVJFQkFDMWF0WGkrKysvcDNyMTZucU9yT3hadm53NXZyNitwS2VuQXpCdDJqVDY5dTJMc2JHeG5pTVRRcFJIa2t6cVNWbExKaCtrMFdnNGN1UUkrL2J0NDhTSkU4cFFaSlZLUmJObXpmRDA5S1J0MjdaVXJseFp6NUVLSVlRb0xEcWRqc3VYTHpObXpCamxmYjlSbzBaOCsrMjM4bjVmQ0h4OWZWbTllalZKU1VrQURCbzBpSkVqUjFLeFlrVTlSeWFFS004a21kU1RzcHhNUGtpdFZuUG8wQ0gyNzkvUGlSTW55TXpNQlBJU3k1WXRXOUs5ZTNkY1hWMnhzYkhSYzZSQ0NDRUtRMjV1TG4vKytTZGp4NDVGcTlVQ2VaWEt5Wk1uMDZaTkcya0s4d3h5YzNQNTRvc3ZPSERnZ0RMaXAzMzc5a3liTm8xcTFhcnBPVG9oaEpCa1VtL0tTekw1b0t5c0xJS0Rnd2tLQ3VMMDZkUGs1T1FBWUdCZ1FKczJiZWphdFN0dDJyVEJ5c3BLejVFS0lZUjRVVmxaV1J3K2ZKaDU4K2FSblowTlFQWHExZkh4OFdIdzRNR3k5dUVUSkNRa01HZk9ITUxEdzVYZmxSMDdkbVQwNk5FNE96dnJPVG9oaFBnL2trenFTWGxNSmg5MC8vNTlnb0tDQ0E0TzVzeVpNMHBiZVVORFE5cTFhNmNrbHVibTVucU9WSWlpcDlQcFNFbEpJVEV4a2Z2Mzc1Tm50MGtQQUFBZ0FFbEVRVlNlbms1S1NncHhjWEhFeHNZU0Z4ZEhhbW9xV1ZsWnlsZG1aaVpaV1Zsb05Cck16TXlVTDNOemMrVlBPenM3SEJ3Y2NIQnd3TTdPRGt0TFN5d3NMS2hZc1NLVktsWEN6TXhNMzk5NmlSTWZIOC9vMGFQWnNXUEhDeVU3NTgrZlo5aXdZUnc1Y29RS0ZTb1VZb1FGejMvOCtIRk1URXdLL2Z5RlNhUFJjUDc4ZWI3ODhrdGxHU2tMQ3d1Y25aMFpObXdZcnE2dVVxMEUwdFBUV2J0MkxRY1BIbFM2c3dLODk5NTc5T25UUjNvT0NDRktKRWttOWFTOEo1TVBTazFOWmUvZXZmeisrKy84OWRkZlNtSnBZbUpDNTg2ZDZkS2xDeTFidHNUVTFGVFBrUXJ4WW5KemM0bUxpMU9TeEV1WExuSHAwaVd1WHIxS1ZsWldzY2FpVXFtb1dyVXFqUm8xb25IanhqZzdPMk5uWjBmMTZ0VmxEbFloa0dUeTBhS2lvbGkvZmoxNzl1d2gvK09IalkwTmpSbzFZdlRvMFRScDBxUmNKWlk1T1RsczJyU0p3TUJBb3FLaWxOZWtjdVhLeXJCZ1MwdExQVWNwaEJDUEo4bWtua2d5K1dpSmlZa0VCZ1p5NE1BQnpwOC9yOHkzTVRjM3g5M2RIUThQRDFxMGFDRmQ2MFNwa0pTVXhOMjdkN2w4K1RLSERoMGlMQ3hNR2JMMmIxWldWbGhiVzFPaFFnWE16YzJ4dHJhbWV2WHF5cGVOalEzbTV1YktWMzcxMGNqSVNLbFU1bjlsWldXUm5wNU9Ra0lDdDIvZjV2YnQyOFRIeHl2NzA5TFNTRTFOZld3c05XdldwRk9uVHJScDA0YXFWYXRpYjI5ZnBtL214TWZIVTdWcTFVSTlwejZTeWFMNFBvcksvZnYzK2VlZmYxaTNiaDNIang5WHRsdGJXMU9qUmcwNmRlcEV2Mzc5eXR5TkRhMVd5K25UcC9udHQ5LzQ1NTkvaUltSlVYN1BtWnFhTW56NGNOemQzYWxkdTdhZUl4VkNpS2NqeWFTZVNETDUzK0xpNGdnSUNPRFFvVU5jdm54WnVXTnJhV2xKbHk1ZGNITno0N1hYWHBQRm1VV0prWm1aU1V4TURNZU9IY1BYMTVmWTJOZ0MrdzBNREtoY3VUSjJkblk0T2pyU3BFa1RtalJwUXNPR0RZdDl5S2xPcHlNK1BwN3o1ODl6NGNJRkxsKyt6TDE3OTBoSVNGQ1dISGd3N2c0ZE90Q25UeC9xMWF0WGFoS1cvNUthbXNxNmRldll2MzgvZ1lHQlFNRWtNQ0lpZ21IRGhyRml4UXErL2ZaYklpTWpxVldyRnZQbXphTlJvMFpBWG5Ld2NlTkdkdXpZUVh4OFBKVXJWK2Fycjc1Q285RThkSjRIRTh0L0o0TTVPVGw4ODgwMzdOMjdGN1ZhVGJ0MjdmajQ0NCtWcWxScWFpcno1OC9uMkxGalZLcFVpZDY5ZTdOeTVjb0N5V1QzN3QzeDhQQmcrUERoV0Z0YjYrRVZmVDRKQ1FtY09uV0tYMy85bFV1WExoWFlWN05tVFZ4Y1hHalpzaVZ0MnJTaFdyVnFwYXB5cWRGb09IdjJMTWVQSCtmY3VYTkVSRVNRbHBhbTdEY3hNY0hMeTRzZVBYclF1SEZqK1gwbWhDaDE1RjFMbEZqVnFsVmp4SWdSakJneGdsdTNickZueng0T0hUckVsU3RYK08yMzMvanR0OStvV0xFaTNicDF3OTNkblpkZmZobERRME45aHkzS21UdDM3bkRwMGlXMmI5L09pUk1ubENvRDVDM2dibTl2VDZOR2pXamZ2ajF2dlBGR2lSbVNxRktwcUZhdEd0V3FWY1BkM1YzWnJ0UHBpSW1KNGRDaFF4dzllcFQ0K0hqaTR1STRjT0FBQnc0Y0FLQml4WXA0ZTN2VG9VTUg2dGV2WCtwR0NtUmxaYkZseXhhMmI5OU9yMTY5Mkw1OSt4T1AzN0ZqQjk5OTl4MG1KaWJNbWpXTCtmUG5zM256WmdDV0xWdkc0Y09IbVQ5L1BpKzk5QkkzYnR6QTNOeWN1M2Z2UGxOTUN4WXM0TmF0VzJ6ZHVoVlRVMU5tenB6SlYxOTl4Wnc1Y3dDWU0yY082ZW5wK1BuNUFUQjkrdlNIenJGOSszWTJiZHJFNE1HRDZkT25ENE1IRHk0Vjg4NnJWS21DbDVjWFhsNWVKQ2NuRXhFUndhRkRoL0QzOStmbXpadmN2SG1Ua0pBUUlPOW5yM3IxNmpnNU9kR3FWU3NhTldwRW5UcDFTc1I3ZjJwcUtuLy8vVGZuenAwalBEeWMyN2R2RXhzYnEwemRnUDliSXF0SGp4NDBhZEtFT25YcVNDTWlJVVNwSnBWSlBaSEs1UE83ZnYyNlVyR01pb3BTdHR2WjJlSHA2VW1uVHAxbzNMaXgvSUlXUmViKy9mdEVSRVN3ZlBseXpwNDlxMnczTlRYRjN0NmUxcTFiODlaYmIxR3paazA5UmxsNGNuTnpDUTRPWnV2V3JkeTZkVXRaNXc3QXlNaUlrU05IMHIxN2R4d2NIRXA4MVdqNzl1Mzg4c3N2ZE83Y21YZmVlZWVoQ3Q2aktwTzdkdTFTL2kzRHdzS1lNR0VDcDA2ZElqMDluYzZkTzdOaXhRcGF0R2p4bitkNVhHVXlQVDBkZDNkM05tL2VqSXVMQ3dESGpoMWo1c3laaElhR2twaVlpTHU3T3ovLy9ET05HemNHNFBqeDQ0d2JOKzZSY3laVFUxUDUrZWVmQ1E0T1p2RGd3UXdZTUtCSVhzdWlwdFBwdUhuekpsRlJVWncrZlpvalI0NXc4K2JOaDQ0ek5EVEUxdGFXU3BVcVVhbFNKV3JWcW9Xam82TnlzNlJxMWFwVXFsVHBoWDRuWkdkbkV4Y1hwOXhjaVl1TEl5b3Fpb1NFQkJJVEU1WG1XZjltWkdSRXk1WXRhZDI2TlkwYk42WmV2WHJTc1Z3SVVhWklaVktVT2s1T1Rvd2JONDV4NDhaeDdkbzFBZ0lDT0hqd0lERXhNV3pZc0lFTkd6WlFyVm8xdkx5ODZOaXhJdzBhTkNqeEgzQkZ5WmVibTB0MGREU3JWNi9tOTk5L1Y3WmJXMXZUb0VFRGhnNGRTdXZXcmN2a1RReERRME82ZHUxSzE2NWRnYnhrWmN1V0xRUUdCbkw3OW0xV3Jsekp5cFVyc2JDd1lQTGt5YlJ0MjVaS2xTcnBPZXBIaTRxS1FxdlZZbTF0L2RUVnJNcVZLeXVQcmF5czBPbDBhRFFhWW1KaXlNM05wVUdEQmk4VVUxeGNIRHFkamtHREJqMjBUNjFXRXg4ZkQrU3QxWmp2U1UxWlZDb1ZGaFlXQU1URXhMeFFiUHFrVXFtb1Zhc1d0V3JWb24zNzlreWVQSm1rcENTdVg3OU9SRVFFZi8zMUYxZXVYQ0VxS29xN2QrOHExZUFUSjA0OGRDNERBd09zckt3d016UER5TWdJWTJQakFuOGFHQmlnMFdqUWFEU28xV3JsY1U1T0R1bnA2Y29heVU5aWEydUxpNHNMTGk0dXZQcnFxemc1T1ZHelprMFp1bHFLNlhRNkVoSVNpSTJOSlRrNVdmbksvM203ZCs4ZTkrL2ZKeWNuaCt6czdBSmZ1Ym01bUpxYVltSmlncG1aR1NZbUpzcGpHeHNiN096c3NMZTN4OWJXRmhzYkcyVmI5ZXJWbGYrL1FwUUc4ZzRuU3JYNjllc3pjZUpFSms2Y3lJVUxGOWl6WncraG9hSEV4OGV6WnMwYTFxeFpnNk9qSXoxNjlGQ0c1QW54TERJeU12ampqei80NUpOUGxBK1VGaFlXMUtwVmkzSGp4dEdxVmF0eWQ3UEMydHFhMGFOSE0zcjBhTEt6czFtNWNpWEJ3Y0hFeGNYeDJXZWZBZURtNXNhNGNlTktYSFYyNnRTcHZQZmVlMnphdEFsdmIyODhQRHdZTkdqUWM4MER0YlcxQmVER2pSdTg5TkpManowdXYzS1lsWldsVkNZZnJHTGxKOTU3OXV4NTVFTDArWWxqUWtLQzhqZy93WHhRWEZ3Y216ZHY1dmZmZjZkSGp4NXMyTENoekRXd3NiVzF4ZGJXbG1iTm10Ry9mMzhnNzBiUDNidDN1WFBuRG5GeGNkeThlWlA0K0hqaTQrTzVjK2NPOGZIeEpDVWxrWktTUWtwS3luTmQxOFRFUkdsR1ZiVnFWYXBVcVlLam95TU9EZzVVcVZLRnFsV3JTdGZWVWt5dFZuUDkrblVpSXlPNWVmTW1rWkdSUkVaR0VoMGQvZGhHWlU4amZ5bW4xTlRVcDM2T1NxV2lVcVZLMUt0WGp6cDE2bENuVGgwY0hSMnBYNzgrOXZiMnp4MkxFRVZGaHJucWlReHpMVnBuejU1bHo1NDlIRGx5cE1EY0pTY25KM3IxNmtXSERoMEszT1VYNHQvdTNidkg5dTNiK2VHSEg1UnROV3ZXNUlNUFBzRGQzYjNjSlpCUEl5MHRqU1ZMbGhBYUdxbzBHYWxac3lhZmYvNDVEUm8wS0hFVm1yUzBOSDc5OVZkOGZYM1p2MzgvOEd6RFUwMU1USmcwYVJMeDhmSE1uVHVYZXZYcWNlM2FOU3d0TFVsTVRGU2VhMmhvaUp1Ykd5TkhqdVR0dDk4bU96dWJTWk1tY2ZMa1NlVThJMGVPcEdMRmlreWRPaFU3T3pzaUlpSklUazZtWmN1V0FIaDdlK1BvNk1pOGVmTklTMHRqNXN5WlhMeDRzY0F3MTY1ZHV6Snc0RUM4dmIybHN2RXZHbzJHKy9mdksydXpxdFZxY25OelVhdlZxTlZxdEZydEl5dVd4c2JHV0ZwYWxvcTVwK0xwM2JoeGc2dFhyL0wzMzM5ejl1eFpMbDY4aUZxdGZ1ZzRsVXBGbFNwVmNIQndvRktsU2xTc1dKR0tGU3RpWjJlbk5GT3p0TFRFeE1RRVUxTlRwUkpwYW1xS2dZRUJhclZhcVZUbVZ5K3pzcktVNnVhOWUvZTRkKytlY3FNanZ3cjY3eVpvK2FwVXFVS3paczFvMnJRcExpNHUxSzlmWDI1aUNMMlRaRkpQSkprc1BxZE9uU0l3TUpBalI0NlFuSnlzYkcvWXNDRmVYbDYwYjkrZTZ0V3I2ekZDVVpLa3A2ZnozWGZmS1UxWmpJeU1xRjI3TnQ5OTk5MGpxMGJpMFRaczJNREdqUnVWLzNNbUppYXNYNzhlWjJmbkVqY1VPRE16VTBrV25qV1p6TWpJNE50dnZ5VWtKSVQwOUhTY25KejQvUFBQU1U5UEwvRGMwTkJRbGk1ZENvQzl2VDBkTzNaazJiSmx5bmtTRXhQNThzc3ZPWDc4T0dxMW1ycDE2L0xoaHgvU3FsVXJBQ0lpSXBnN2R5NVhybHpCMmRtWi92MzdNMy8rL0FMSlpIWjJkcGxld2tXSTU1V2NuS3gwMVQxMDZCRDM3dDByc04vSXlJZzZkZXBRdjM1OWF0V3FwVlFFYTlXcVZleE4wM1E2SFVsSlNVUkdSaElWRmNYMTY5ZTVjZU1HVjY1Y2VhaXhsNEdCQWErKytpcnQyN2VuUllzV1NwZHBJWXFUSkpONklzbWtmb1NGaFJFUUVNQ3hZOGNLREROcjBxUUpYbDVldEd2WHJzd3NleUNlVFhaMk5yNit2aXhidGd3QU16TXozTnpjbUR0M3JsUWhYOEM1YytmNCtPT1BpWXVMQTZCcTFhcXNYcjI2eEExL0ZVS1VMVmV1WE9IbzBhTWNQbnlZaXhjdjh1REhYU2NuSjV5ZG5XbmN1REZObXphbFVhTkdKYjRydFU2bjQrN2R1NFNIaDNQdTNEbWxzdnBnRmRQQ3dvSU9IVHJnNnVwSzI3WnRwYUl1aW9Va2szb2l5YVIrYWJWYURoOCt6TjY5ZXdrTEN5dlFYS0ZaczJaNGVYblJ0bTNiQW8wM1JObVVtNXZMaVJNbm1EQmhBcEIzaDdwRGh3NHNXclJJejVHVkxWZXVYR0g4K1BIS25mWFhYbnVOaFFzWFltZG5wK2ZJaEJCbFJmNnlSanQzN2l6UTdkM0d4b1ptelpyUnVuVnIycmR2WDJiZWQ3UmFMZUhoNFJ3NmRJZ3paODd3OTk5L0svc01EQXp3OFBDZ2E5ZXV2UG5tbXlWaStSeFJOa2t5cVNlU1RKWWNHbzJHa0pBUTl1L2Z6NGtUSjhqT3pnYnk1a3E4OGNZYmRPL2VuYlp0MjBvNzl6SW9OVFdWUG4zNmtKeWNqRXFsd3RuWm1WOSsrVVYrNlJhaGtKQVE1c3labzl6QW1UeDVNajQrUHZLYUN5R2VTM1oyTnZ2MjdjUFB6NC93OEhCbGU1MDZkZWpRb1FPZE8zZW1RWU1HSlc1NGZWSEl5TWdnTkRTVWtKQVFqaHc1b3N3RE5UTXpvMWV2WG5oNmVqNnhXWmdRejBPU1NUMlJaTEpreXNuSklTZ29pS0NnSUU2ZE9xVzhFYXRVS3RxMmJVdTNidDF3ZFhWVjVrK0owa21yMWJKbXpScFdyMTRONUhXSS9PMjMzOHBjNTh1UzdJY2ZmbURObWpYazV1WmlibTZPcjY4dkRnNE8rZzVMQ0ZGS3hNWEZzV1BIRG43KytXZWw0NnFEZ3dQdDJyV2pWNjlldUxpNGxPc3BDbXExbXIxNzl4SWNITXp4NDhlVlliNnZ2dm9xUTRZTW9VT0hEdVVpd1JaRlQ1SkpQWkZrc3VUTHlzcGl6NTQ5QkFjSGMrYk1HWEp6YzRHOG9TTWRPM1pVaG82WW1abnBPVkx4TEZKU1V1amR1emVwcWFrWUdob3lkZXBVdkwyOTlSMVd1YVJXcStuZnZ6KzNidDBDWU1xVUtmajQrSlNhRHppSER4OG1NREFRZ0U4Ly9WUTZxQXBSRE02ZlA4K1dMVnVVRHN3cWxZck9uVHN6Y09CQW1qWnRXcTRUeU1mSnpNeGs1ODZkYk4rK25lam9hQURzN094NDk5MTM2ZFdybDh5dEZDOUVra2s5a1dTeWRFbE5UU1V3TUpDUWtCREN3OFBSYXJWQTN2dzZOemMzdW5UcFF1dldyVXY4QlA3eTdzOC8vMlRVcUZGQTNoMXNQeisvVXBPNGxHWCsvdjdNbnorZjNOeGM2dFNwdzRZTkcwcE5ZcloxNjFaY1hWMXhkSFRVZHloQ2xHbi8vUE1QMzN6ekRhZE9uUUx5MXJ2dDBhTUg3NzMzbm93cWVRWkhqaHhoeTVZdG5EeDVFZ0JEUTBQR2p4K1BqNDlQc1hldUZXV0RKSk42SXNsazZaV1ltTWllUFhzNGNPQUE1OCtmVjRhT21KaVkwTDE3ZDl6YzNHalpzcVhNQVN0aHZ2LytlMzc2NlNjQTNucnJMVDc2NkNNOVJ5UWVsSm1aU2ZmdTNVbE5UY1hBd0FCL2YzOVppa1VJUVd4c0xOOS8vejE3OSs0Rjh0YXVIVHAwS0gzNzlwVXE1QXVJam81bTNicDFCQVFFb05QcHFGaXhJaE1uVHNUVDAxTSt2NGhuSXNta25rZ3lXVGJjdVhNSGYzOS9EaDQ4eUtWTGw1VHRGU3BVd05QVGs4NmRPOU9pUlF2NWhhZEh1Ym01dlBQT08vejk5OThZR0Jpd2FkTW1YRnhjOUIyV2VJemh3NGR6N3R3NUFINzY2U2RlZmZWVlBVZFVVR0ppSXRiVzFoZ1pHZWs3RkNIS3RNek1USDc0NFFjMmJ0d0k1RlVpUjQwYXhhQkJnL1FjV2RrU0d4dkxWMTk5eGFGRGg5RHBkTlNwVTRkSmt5YlJwazBiZlljbVNnbEpKdlZFa3NteTU5YXRXL2o3KzNQbzBDR3VYYnVtYkxleXNxSkhqeDUwNnRSSjVuTVVzK3pzYkR3OVBVbEtTc0xjM0p4RGh3NUpFbEFLckYyN2xoVXJWZ0R3K2VlZjA3VnJWejFIbENjM041ZnUzYnRqWldYRjVzMmJaVWlZRUVWQXA5Tng0TUFCcGV1enFha3BiNy85TnFOR2paSnBDVVhvNzcvLzVwdHZ2dUgwNmRNQXVMdTdNM1hxVkZraVRmd25TU2IxUkpMSnNpMHFLZ3AvZjM5Q1EwTUxySFZsYTJ0THo1NDljWE56bzNIanhucU1zT3pMeXNxaVI0OGVKQ1ltVXExYU5YYnUzQ2tmL2tzSm5VN0g3Ny8vem93Wk13QllzR0FCM2JwMTAzTlU0T1BqdzdWcjE2aGR1emJidG0yVEd4TkNGTExVMUZUbXpKbERhR2dvS3BVS1QwOVBac3lZSVExaWl0R1JJMGY0NG9zdlNFaEl3TmpZbUZtelp1SHA2U2szd3NWalNUS3BKNUpNbGg5WHIxN0Z6OCtQME5CUXBXc2xRTFZxMWVqVnF4ZnQyN2VuUVlNR2VveXc3TW5LeXNMTHk0dWtwQ1JxMTY2TnI2K3Z6QUVwaFU2ZlBzMllNV1BRNlhUTW5EbVQvdjM3NnkyV3NXUEhjdkxrU2N6TnpkbXpady9XMXRaNmkwV0lzdWpvMGFQTW1ER0R6TXhNSEJ3Y21EZHZIczJiTjlkM1dPVlNibTR1WDMvOU5iNit2dVRtNXVMaDRjR3NXYk5LVFdNMFVid2ttZFFUU1NiTHAwdVhMaWxEWVJNU0VwVHRqbzZPU21KWnIxNDlQVVpZK21rMEd2cjE2OGV0Vzdlb1c3Y3VXN2R1bFVTeUZEdDM3aHp2dmZjZU9wMk9wVXVYMHJGangyS1BZZEdpUld6YnRnMlZTc1h1M2J1cFVhTkdzY2NnUkZtVm01dkw2dFdyV2J0MkxTcVZpajU5K2pCejVrd1owbG9DbkR0M2pwa3paeElmSDQrZG5SM2ZmdnN0RFJzMjFIZFlvb1NSWkZKUEpKa1VaOCtlSlNBZ2dDTkhqbkR2M2oxbGU5MjZkZW5ac3lmdDJyV2pkdTNhZW95dzlOSHBkSXdZTVlMdzhIQ3FWcTJLdjcrL0pKSmx3TUdEQjVreVpRb0dCZ2FzWGJ1V1YxNTVwZGl1dlgzN2RoWXRXb1JXcTJYOSt2VzgvUExMeFhadEljcTYxTlJVWnN5WXdjbVRKekV6TStQenp6K25RNGNPK2c1TFBFQ3RWak5yMWl4Ky8vMTNWQ29WbjM3NktUMTc5dFIzV0tJRWtXUlNUeVNaRkE4NmVmSWtlL2Z1SlRRMGxKU1VGR1Y3Z3dZTjZOMjdOMjNidHNYQndVR1BFWllPNjlhdDQzLy8reC9XMXRZRUJBVElrSnd5Wk9QR2pYejc3YmVZbVpuaDUrZFhMRTBoTGwyNnhQRGh3MUdyMVN4Y3VCQVBENDhpdjZZUTVVVmNYQnp2dmZjZWNYRngxSzVkbTFXclZsR2xTaFY5aHlVZVk4T0dEYXhjdVJLMVdzM0lrU01aT1hLazNLd1ZnQ1NUZWlQSnBIaWNvMGVQc25mdlhvNGNPVUo2ZXJxeS9aVlhYcUZIang2NHVycktMOXhIT0h2MkxDTkdqTURZMkpqZmZ2dE5oaUtXTVRxZGptblRwbkhnd0FIcTFLbkQxcTFiaTdRQlRrcEtDbjM2OUNFbEpZVjMzMzJYc1dQSFNnTUtJUXBKWkdRazc3enpEaGtaR2J6eHhoc3NYNzVjaHJXV0FpZE9uR0RxMUtsa1pHVFFxMWN2UHY3NFkybEVKaVNaMUpjclY2NHdhTkFnek16TU9IYnNtTDdERVNYVXdZTUhDUXdNNU5peFkyUm5aeXZibXpkdmpxZW5KMjNidHFWU3BVcDZqTEJrU0VsSm9WdTNibVJuWjBzRnFRelRhRFFNR2pTSXlNaEkzbi8vZlVhTUdGRmsxd29MQzJQaXhJbTBidDJhcjc3NlNqNHdDVkZJcmwyN3h0Q2hROG5KeWFGZnYzNTgvUEhIK2c1SlBJT0lpQWhHang1TlVsSVNYbDVlekpvMUMyTmpZMzJISmZSSWtrazl1SDc5T2o0K1BtZzBHZ0FHRGh6STFLbFQ5UnlWS01seWMzTUpEZzVtLy83OUhEOStITFZhRFlCS3BhSlZxMVo0ZW5yaTZ1cGFianRNVHBvMGlkRFFVRnEyYk1uS2xTdjFIWTRvUWpFeE1mVHQyeGV0VnN0UFAvMVVwSE1ZLy83N2IrclVxWU9abVZtUlhVT0k4aVE2T2hvZkh4L1VhaldEQmcxaXlwUXArZzVKUElmWTJGamVlZWNkN3QyN2g0ZUhCL1BuejVjYmJ1V1lKSlBGek0vUGo4OCsrd3lkVGtmRmloV1YrWEhObXpkbjVjcVZNdjVjL0NlMVdzMitmZnNJQ2dyaTFLbFR5azBKbFVwRisvYnQ2ZHExSzIzYXRLRkNoUXA2anJSNGhJV0ZNWDc4ZUd4dGJmSDM5NWYxeU1xQk5XdldzSExsU3FwWHI4NnVYYnZrZlZPSVVpQTJOcGFCQXdkeS8vNTlCZzhlek9USmsvVWRrbmdCQ1FrSkRCNDhtS1NrSkFZUEhzeEhIMzBrVXdIS0tVa21pOUdDQlF2WXVYTW5BRysvL1Riang0L244dVhMdlB2dXUyZzBHaHdkSGRtMmJSdW1wcVo2amxTVUZsbFpXZXpkdTVlZ29DQk9uejZOVnFzRndNaklpSTRkTzlLbFN4ZGF0MjVkWmlzcldWbFpkTzNhbGJTME5PYlBuMC8zN3QzMUhaSW9CbHF0Rm05dmI2NWZ2ODYwYWRQdzhmRXBsUE91V2JPR25qMTd5cHhrSVFwWldsb2FQajQreE1mSDQrSGh3Y0tGQy9VZGtpZ0VVVkZSREI4K25OVFVWS1pNbWNLZ1FZUDBIWkxRQTBrbWk4bTc3NzdMWDMvOUJlU3RXZWJtNXFic2k0K1B4OGZIaDdTME5LeXNyUGo1NTUrcFdiT212a0lWcFZSNmVqcCtmbjZFaElRUUhoNU8vbjl0WTJOajNOM2Q4ZkR3NEkwMzNpaFRjeHUyYk5uQzBxVkxjWFoyWnN1V0xYSlh0Qnc1Zi80OHc0WU53OVRVbE1EQVFHeHNiRjdvZkVGQlFjeWVQUnR6YzNPMmI5K09uWjFkSVVVcVJQbW1WcXY1NktPUENBc0w0K1dYWDJiZHVuWHlYbDJHaEllSDgvNzc3NU9UazhPYU5XdG8xcXladmtNU3hVeVN5U0ttVnF2cDI3Y3Z0Mi9mQnZJKy9McTR1RHgwWEdabUppTkdqT0R5NWNzWUdSbnh4UmRmMExsejUrSU9WNVFSeWNuSitQbjVjZURBQVM1Y3VLQWtscWFtcG5UdDJoVjNkM2RhdG14WnFvY0gzcjkvbnk1ZHVwQ1ZsY1htelp0cDBLQ0J2a01TeFd6czJMR2NPSEdDOGVQSE0yellzT2MrVDBSRUJFT0hEaVU3TzV0UFB2bUV2bjM3Rmw2UVFwUnorVXMyVmExYWxSMDdkcFRaa1RMbDJhKy8vc3JpeFl1eHNMQmd4NDRkY2pPdW5KRmtzZ2hGUmtZeWZQaHcwdExTc0xDdzROZGZmMzNpV29GYXJaYjU4K2ZqNStjSDVBMkZuVEJoZ3R6QkV5L2t6cDA3K1B2N0V4SVN3dVhMbDVYdGxwYVdlSHA2MHJseloxNTc3YlZTOTNPVy84dXJXYk5tckZtelJ0L2hDRDJJakl6RTI5c2JVMU5UOXUvZmo1V1YxVE9mSXkwdERXOXZiKzdjdVlPM3R6ZlRwazJUSlFxRUtDUlhyMTVsNE1DQm1KcWFzbW5USnVyVXFhUHZrRVFSbVRGakJzSEJ3YlJwMDRabHk1YVY2cHZWNHRrWXpwMDdkNjYrZ3lpTDl1elp3N2h4NDhqT3pxWmh3NFpzMzc0ZFcxdmJKejVIcFZMUm9VTUhLbFdxeExGanh6aDM3aHdYTGx6QXc4TkRQdHlJNTJaaFlVR3paczNvMTY4ZlBYdjJ4TUxDZ3JTME5PTGk0cmg0OFNMKy92NzgrdXV2SkNZbVVxRkNCYXBWcTZidmtQK1RXcTFtL1BqeDVPVGtzSFRwVXV6dDdmVWRrdEFEVzF0YnpwNDl5NDBiTjZoZHUvWXpWNmQxT2gzRGhnM2o1czJidEd6WmtzOCsrMHc2RWdwUlNESXlNaGd4WWdUMzc5OW45T2pSZE9yVVNkOGhpU0xVdG0xYi9QMzl1WHo1TXZiMjlqUnUzRmpmSVlsaUlwWEpRcWJUNlZpNmRDbGJ0MjRGd052Ym0rblRwejl6MWVmMDZkUEtoK1c2ZGV1eWZ2MTZMQ3dzaWlKa1VVNUZSa2JpNys5UGFHZ28xNjlmVjdaWHJseVpIajE2MEtsVEoxNTY2U1g5QmZnRXAwK2ZadlRvMGRTcFU0ZnQyN2ZyT3h5aFI0Y09IV0x5NU1uVXJGbVRuVHQzUHRONzdjU0pFemx5NUFqVnFsVmoyN1p0OGg0clJDRmF1M1l0SzFhc3dNWEZoUzFidHVnN0hGRU0vdmpqRHo3NDRBTk1URXpZdlh1M0RIY3RKeVNaTEVTNXVibU1HemVPVTZkT29WS3BtRGR2SHA2ZW5zOTl2bHUzYnZIT08rK1FuSnlNalkwTmE5ZXV4Y25KcWZBQ0Z1TC91M0xsQ241K2ZodzVjb1JidDI0cDI2dFdyVXJQbmozcDNMa3p6czdPZW95d29DbFRwbkR3NEVFbVRackVrQ0ZEOUIyTzBDT3RWa3ZQbmoySmpZM2xsMTkrb1ZHalJrLzF2Q1ZMbHZEcnI3OWlZbUtDcjY4dk5XclVLT0pJaFNnL1ltSmk2TldyRjBaR1Jtelpza1dHdDVZaitlcytlM2w1TVcvZVBIMkhJNHFCakowc0pCa1pHWGg3ZTNQcTFDbU1qSXhZdDI3ZEN5V1NBSTZPanZqNStkR29VU09TazVQeDhmRWhKQ1Nra0NJVzR2KzR1TGd3WmNvVWR1L2V6Y2FOR3hrd1lBQU9EZzdFeDhmejQ0OC9NbWpRSVByMjdjdTZkZXVJaW9yU2E2d3BLU2tjUG53WUV4TVQrdlhycDlkWWhQNFpHQmpRdW5WckFFSkRRNS9xT1Z1MmJHSGJ0bTBBckZxMVNoSkpJUXJaNnRXcjBlbDBkTzdjV1JMSmN1YlRUei9GMHRLU2dJQUFybDI3cHU5d1JER1FPWk9GSURJeWtnRURCcENRa0lDTmpRM2J0bTJqWHIxNmhYSnVFeE1UZXZmdVRXSmlJaGN2WGlRNE9KanM3R3hhdG14WjZocW1pTktoU3BVcXVMcTZNbWpRSUZxMWFvV1JrUkYzN3R3aE5qYVdVNmRPNGV2clMwaElDTm5aMmRqWTJGQ3hZc1ZpalM4OFBKdzllL2JRdUhGanZMMjlpL1hhb21TcVVxVUtPM2JzSURvNm1xRkRoLzduOFRZMk5vU0VoREJyMWl6ZWZQUE5Zb2hRaVBJak9qcWFCUXNXWUdGaHdhcFZxekF4TWRGM1NLSVltWnViazVTVXhQbno1MGxPVHNiZDNWM2ZJWWtpSnNOY1g1Q2ZueC96NTg5SHE5WHk4c3N2czJyVnFpSnJlNzFqeHc0V0xseUlWcXVsZGV2V2ZQMzExL0ltTFlxRlZxdmwxS2xUQkFZR0VoWVdSbEpTa3JLdlVhTkdlSGw1MGE1ZE82cFhyMTdrc1N4ZXZKaGZmLzJWMGFOSE0yclVxQ0svbmlqNWREb2RYYnQyNWU3ZHUyemZ2djJwS2lINTB3ZUVFSVZyL3Z6NTdOcTFpLzc5K3pOejVreDloeVAwSUQwOW5lN2R1M1AvL24xKysrMDNtYUpWeGtreStaeDBPaDJMRmkzQzE5Y1hnRUdEQmpGNTh1UWlyeGFlT1hPR3NXUEhrcE9UUTUwNmRWaTdkbTJ4VjRaRStaYWJtMHRZV0JoNzkrNGxMQ3lNdExRMElLOGI4Y3N2djB5UEhqMW8yN1p0a1hSWTFlbDB1TG01a1p5Y3pNNmRPNmxWcTFhaFgwT1VUaE1tVE9EWXNXTjgrdW1uOU9yVlM5L2hDRkV1SlNZbTR1SGhnYkd4TWZ2Mzc4ZmEybHJmSVFrOXliK3A4UGJiYi9QaGh4L3FPeHhSaEdUTzVITlFxOVdNR1RNR1gxOWZEQTBObVRkdkhsT21UQ21XWWFldnZmWWF2cjYrMk52YkV4VVZSZCsrZmJsNjlXcVJYMWVJZklhR2hyUnQyNVl2dnZpQzRPQmdsaXhaUXVmT25URTNOK2V2di83aTg4OC9wM3YzN293ZVBScC9mMzhTRXhNTDdkcTNiOThtT1RrWlcxdGJTU1JGQWMyYk53Zmc3Tm16RCszVGFyV01HVE9Hb0tDZzRnNUxpSExsOE9IRDZIUTZYbnZ0TlVra3k3bDMzMzBYQXdNRHRtM2JSbnA2dXI3REVVVklrc2xubEphV3hwQWhRemg5K2pTbXBxYXNXTEVDTHkrdllvM0IwZEVSWDE5ZlhucnBKWktUa3hrNmRDZ0hEeDRzMWhpRUFEQTJOcVpUcDA0c1hyeVlBd2NPOE1VWFg5QzJiVnVNalkwNWZmbzBjK2ZPcFd2WHJvd2ZQNTY5ZSthZGpFd0FBQ0FBU1VSQlZQZVNrcEx5UXRlTGlZa0JLQlZyWVlyaTFiUnBVd0F1WDc3ODBMNVpzMmJ4eHg5LzhOVlhYNUdkblYzY29RbFJMdWgwT243KytXY0Ezbm5uSFQxSEkvVE4wZEdSSmsyYWtKV1Z4Wmt6Wi9RZGppaENra3crZzRpSUNIcjM3czIxYTllb1hMa3kyN1p0bzBXTEZucUp4Y3JLaW5YcjF0RzdkMi9VYWpWVHBreGg1Y3FWeUtobG9TL0d4c1owNmRLRmI3NzVoZ01IRGpCbnpoemVmUE5OREF3TUNBc0xZOWFzV1hoNGVQRFJSeDhSSEJ6TS9mdjNuL2thK2V0aE9qZzRGSEwwUldQa3lKRWNPblNvd0xhVWxCUTZkdXpJN2R1M0MrVWFXVmxaNU9Ua1BQZnpNekl5Q2lVT2ZXdllzQ0VHQmdaRVJrWVdlRDFXckZoQlVGQVFKaVltZlAvOTk1aWFtdW94U2lIS3JwczNieElkSFUybFNwVjQvZlhYOVIyT0tBRTZkdXdJUUdCZ29KNGpFVVhKU044QmxCWkJRVUhNbWpXTDNOeGNYbjc1WlZhc1dFR0ZDaFgwR3BPaG9TR3paOC9HeGNXRnBVdVhzbWJOR2lJakk1ay9mMzZSTlFFUzRtbVltWm5SczJkUGV2YnNTWHA2T3Z2MjdlUDMzMy9uekprekhENThtTU9IRHl0VnpTNWR1dENxVmF1bitwbk5YNWFrWWNPR1JmMHR2TEJEaHc0UkhoN08vZnYzV2IxNk5RQ3Z2dm9xaG9hR1pHZG5NM255NUFMSE4yclVpT1BIanhmWWxwR1JvVFNKaVltSlVaYXd1SDM3Tm4vODhRY0FBUUVCaElhR3NuVHBVa3hNVEdqWnNxWFM3T0Q2OWV2SzQram9hRTZlUE1uSmt5YzVlUEFnc2JHeFJFWkdZbXRyeThhTkcyblJvc1ZERmQrRWhBUk9uVHBWcUs5TFVURTFOY1hPem82RWhBUVNFaEtVcFpYV3JWc0h3RmRmZlVYOSt2WDFIS1VRSlY5T1RnNHFsUXBqWStObmVsNTRlRGdBcjd6eWluU2JGd0QwN05tVC8vM3ZmeHc0Y0lDc3JDejViRnBHU1RMNUg3UmFMY3VXTFdQejVzMEFlSHQ3TTMzNjlCTDFSdW5qNDBPdFdyV1lNbVVLQnc0YzRNYU5HNnhjdVpKS2xTcnBPelFoc0xDd29GKy9mdlRyMTQvVTFGUUNBd01KQ1FraFBEeWMvZnYzczMvL2Zzek56ZW5jdVRNZUhoNjgvdnJyaisxU25EL010WGJ0MnNYNUxUeXoyTmhZdnZubUcvejkvWmsyYlJvTEZ5N0UxdGFXTTJmT3NIRGhRbmJ2M3Mza3laUDU5dHR2c2JXMUxmRGM5dTNiYy9qd1llWHg3dDI3QVhCMWRWVWV0Mi9mWGptK2YvLytSRVZGc1hMbFNqNzg4RU5sMUFTQXU3dTc4amgvT0g3bHlwVnAxYW9WYytmT0pUZzRXSG10emN6TUNBZ0lLQkJML3ZxTnBZV3RyUzBKQ1FuY3UzZVB4TVJFdnZ6eVM3UmFMVE5uenBRbFFJUjRTck5temVMY3VYTnMzYnIxb2Zlbkp3a09EZ2JBemMydHFFSVRwWXlOalExT1RrNUVSRVJ3OGVKRlpXNjdLRnNrbVh5QzdPeHNwazZkeXJGanh6QXdNR0RHakJrbGRwSDAxcTFiczJuVEprYU5Hc1cxYTlmdzhmSGgrKysveDhYRlJkK2hDYUd3dHJabTRNQ0JEQnc0a0tTa0pQejgvRGh3NEFBWEwxNGtJQ0NBZ0lBQUxDd3M4UER3d04zZG5lYk5tMk5rOUg5dlUvbERRMnZXckttdmIrR3BwS1NrTUdyVUtLcFZxOGFBQVFNNGUvWXNMaTR1ekpzM2o2MWJ0MUs1Y21YNjlPbkR0V3ZYL25NNDJJQUJBNEM4OTZQOHgvOGVtanA1OG1SbExtQmlZaUtEQmcxUzRzaC9mT2ZPSFFEcTE2OVAvZnIxbVQ5L2ZwbGJXaWkvczNWVVZCU3JWcTFTWHJPUytyNHRSRW1UbXByS21UTm5TRXBLd3N2TGl3VUxGaWhERlo4a016T1RreWRQWW1ob1NJY09IWW8rVUZGcU5HN2NtSWlJQ002ZVBTdkpaQmtsUzRNOFJsSlNFcU5HalNJeU1wSUtGU3J3OWRkZmw0bzVBR2xwYVV5YU5JbXpaODlpYkd6TVo1OTlob2VIaDc3REV1S0o0dVBqQ1FnSTRNQ0JBL3p6enovSzNGOHJLeXU2ZGV0RzU4NmRhZGFzR1YyN2RpVXhNWkY5Ky9ZVnlkSWpoYWw1OCtiVXExZnZxWTZOaW9wU2hxMyt1ektaLzlqVjFaV2pSNDhXMkI0UUVNRFhYMytOcGFVbGZuNStBSFRyMW8yOWUvY0NlWlhKL0dxQmw1Y1hBUUVCTEZteWhLTkhqM0xyMWkybHdydGp4NDVTUDh3VjhwTHFRNGNPVWJWcVZlTGo0Mm5UcGcxZmZmWFZNdy9YRTZJOFMwOVBaOWFzV1lTR2htSm9hSWkzdHpkVHAwNTk0bk91WExuQ29FR0RjSFIwVkVaUUNBRjU4eVZuejU2TnE2c3IzMzc3cmI3REVVVkFrc2xIdUh6NU1oOTg4QUVwS1NsVXExYU5IMy84c1ZnV1l5OHN1Ym01TEY2OG1PM2J0d013Yk5nd3hvMGJWNktHNWdyeE9MZHUzU0lnSUlDREJ3OFNFUkdoSkphVksxY21MUzJObkp3Y1FrTkRzYkN3MEhPa1Q5YTZkZXVINWtBKzZkalZxMWN6ZmZwMDd0eTVnNzI5UFhaMmR0eTRjZU9KeVdTK0IvLytYM01tQVk0ZE84YUVDUlA0ODg4L2xYTUVCUVU5ZE9OcDM3NTlkTzNhOWRtL2VUMlpNV09Ha2p5Ym01dlR1blZyckt5c01ERXh3Y3pNREhOemM4ek16REExTmNYTXpJemV2WHNYZVA3bHk1Y3hOVFZWOXVmL2FXaG9xSTl2cDBTTGo0OW45T2pSN05peEF3T0Q1Ky9sZC83OGVZWU5HOGFSSTBlS3BBOUIvdm1QSHo5ZTVpcnhSVW1qMGJCcDB5YSsrKzQ3VkNvVnpabzFZL255NVkrZDgzYmd3QUdtVHAxSzgrYk4rZUdISDRvNVdsR1N4Y1RFMExOblR5cFZxcVM4UDR1eVJZYTUva3RnWUNCejU4NGxOemVYNXMyYjg4MDMzK2k5MGM2ek1qUTBaT2JNbWJpNHVMQm8wU0xXcjE5UFZGUVVDeGN1bEU2R29zUnpkSFJrekpneGpCa3podXZYcitQdjc4L2h3NGVKam81V2ppa05rL2lQSHovTzY2Ky9Ub01HRFI2NS8vTGx5NXcrZlZvNUZtRHYzcjIwYjk5ZXFTeTJiOStlWHIxNkFYbGRXL01mUDZrRDYxdHZ2YVVzRVAzZ25Nbmx5NWNyeHdRRkJXRmdZTURDaFFzWk5Xb1V3NGNQQitENzc3L24xcTFiT0RvNkZqaG5hVWtvall5TWxKc1BtWm1aaElTRVBQWW1ta3FsZWlpWmZPdXR0eDU1bkVxbHd0RFFFRU5EUTR5TmpSL3EwTnU3ZDI4TURBeVVZLzRmZS9jZEZzWFpOWEQ0Qnl3Z0ZsQkFVYU1vdGdSTEpGZ1RqUldOSmVxcjBhaFlnald4eGhKamZjVWVOWmJZeGQ0cndXQ05IVFdXSk1ZU1RleWdHRlFRUVpHeXNPMzdnMi9uWlFWamR5am52aTR1ZDJkblpzK3VzRHZuS2VmUmFEVEs3YlRIcGYwL0FKVFA1TFRKYTBiM2E5YXNhWEZjZEhTMHNvOWF2YTV1Ym03ODlOTlBxankzZVBNMEdnMWZmUEVGNzczM0hrT0dET0hNbVRPMGFkT0dPWFBtVUxaczJYVDczN2h4QXdBUEQ0KzNHbWRjWEJ5UU9vVmk2OWF0dEd2WEx0MCtKcE9KTFZ1MjBMNTllMlhiclZ1M21EdDNMak5uemlRcUtvcXZ2LzZhalJzMy91dHozYjkvbjFtelp2SGRkOTlsK0J4UlVWR0VoWVZSdFdwVlpYckdkOTk5eDhpUkl3RzRmdjA2VzdkdVpmanc0VmhiVzJNd0dKZzFhNWJGT3VWYXJSWnJhK3VYYnZoSVRFek1kTmVzUllzV0pYZnUzTVRFeFBEdzRVT2xxSnpJUGlTWi9IOEdnNEc1YytleWJ0MDZyS3lzNk5peEkwT0hEczNTdlhtZmZmWVo3dTd1REJreWhDTkhqdURuNThmY3VYTXovZkJBSWN4S2xpekpnQUVER0RCZ0FPSGg0WFRvMElIazVHUjBPbDJXNlMxYXQyNWRodHVmcDdoTmh3NGQ2Tk9uRDJCWmdHZlJva1VaN3QrbVRSc0FwWmZ5NGNPSHlqWkk3YWtjUFhvME4yN2NJRisrZkZTclZvMy8vdmUvL1BUVFQ4cG5YWlVxVlFnS0Nzb3k3MjlhUnFQUjRqTzdRSUVDZUhsNVViaHdZZlI2UFNrcEtlaDBPcEtUa3pFYWpSYkhHZ3dHU3BRb29leVQ5bCtEd1lEUmFFU24wNlZiZmttbjAzSDc5dTFueHZaazBxZlg2NVhSSS85R285RW9QY3JtNHo3NTVCUGx2cFdWRlJxTkJsdGJXMnh0YlpYYjl2YjJCQVVGV2J3M1gzMzFsZko0Mm4rZG5Kd29WYXJVTStlV1JrWkc0dWJtOXN5WU03dnM4anJlaGhvMWFyQmh3d2ErK2VZYlFrTkQ2ZG16SjZOSGowNDNpc0hjMlBlMkt5WXZYcnlZUW9VSzRlZm54L1RwMHkyU3ljNmRPN051M1RxTVJpUFRwMCszU0NZUEhEaWdGQ25jdjM4L25wNmV6M3l1Z2dVTGN1WEtGV1gwQ0VEWHJsMkppSWdnTVRFUnZWNlB5V1JpelpvMWxDOWZIa2dkM1dGT0pqMDhQUGpubjM4SUNRbWhRWU1HTEYyNkZCc2JHNHZQck94WW5kdkt5a29aYVJNZEhTM0paRFlreVNTcExkamZmUE1OcDA2ZFFxUFJNSExreUhRdDFsbFZ0V3JWV0w5K1BWOTk5UlZYcjE2bFE0Y096Smt6aDRvVks2b2RtaEF2eE4zZEhRY0hCNUtUazBsTVRNd1N2Wk9RZWtHVEVaMU85OHhqelluazgyeFBUazdtNjYrL3BtN2R1aVFuSnpOaXhBaWlvcUlvVjY0Y1U2Wk1VWVlpVHAwNmxhWk5tN0o4K1hKOGZIeG8wS0FCSTBhTTRQTGx5OHE1MGlhZ1dXbitVMHBLQ2lhVGlSWXRXbkQrL0hsdTM3NU5TRWdJN3U3dTlPblRod1lOR2xnVWRFckx4c2JHSXZsS3kyQXdvTlBwME9sMDZQWDZkTWV0V3JYS0lsbE4rMlBlOWlTVHlVU0hEaDNTN1plU2txS2NLeVVsSlYwU21wS1NncU9qbzNKYzJ0alNlckozSWlrcHlXSlljMW9GQ2hUQTI5djdxY2xrWEZ3Y0sxZXVaTy9ldmNwNmNXbUhwOTY0Y1FNL1B6OFdMbHpJbkRsekNBME54ZDNkbmZIanh5c1g2VWFqa1RWcjFoQVVGRVJrWkNRdUxpN01uRG5UNG5reUd2TDY1RERWbEpRVWZ2amhCL2JzMllOT3A2Tk9uVHFNR2pXS3ZIbnpLckZPbkRpUjQ4ZVA0K3pzbk9GM2ViZHUzV2pjdURIZHUzZkgwZEV4dzljcy9xZEVpUktzV3JXS0NSTW1jT0RBQVVhTkdzV2xTNWZvMzcrLzB1aGtMbzcyTml0dHA2U2tzSC8vZm94R0k1czNiOFpvTk5LMGFWTWdkWlRIbFN0WE1qek9aREt4WThjT3hvMGJoOUZvSkRBd2tOalkyQXluSlRScTFJZ2hRNGJRdFd0WGtwS1MwR2cwOU92WEQ2UFJpTFcxTmJHeHNlelpzK2VaUFlsTm16YkZ4Y1VGZ0JVclZqQnExQ2dsOGE1Um80YlNZSlJkcTNQbno1K2Y4UEJ3SGp4NElFczBaVU01UHBsODhPQUIvZnYzNStyVnErVEtsWXZwMDZkVHExWXR0Y042cmR6ZDNkbTRjU01EQmd6Z3I3LytvbWZQbmt5Y09KRkdqUnFwSFpvUUx5UjM3dHc4ZlBpUStQajRMTC8wVGFGQ2haU1c4eWNaalVZaUl5T1Y0YWVRT3Z6SmZLRUUwTGR2WDFxMGFBR2tKanY5K3ZYRHpjMk5HalZxOE0wMzM5Q2hRd2N1WHJ4SXpabzFHVGR1SFA3Ky90alkyT0RvNkVqcjFxMVp2bnc1QU5iVzFreWJOazA1YjFidW1UU3ZqMWVyVmkzOC9mM1pzV01IcTFhdElqdzhuSkVqUitMdTdzNlhYMzVKdzRZTlgyaDRxSG1vYWtZTkdOYlcxbFNxVk9tRlk3VzF0WDFtVVpPTTVNNmRtOE9IRHl2M1RTYVRSU0pxL25reTZiVzN0MmZHakJuSzQybjN0N2Eyem5ERWlsYXJaZVBHalFRR0J0S3FWYXRuOXFRR0JRVXhkKzVjN096c0dETm1EQk1uVGxTVzFabzllelpIamh4aDRzU0pWS2hRZ2ZEd2NCd2NISWlPam42aDF6OXAwaVQrK2VjZk5tM2FoTDI5UFNOSGptVG16Sm40Ky9zRDRPL3ZUMEpDZ2xLUWF2anc0ZW5PRVJnWXlQcjE2L0gxOWFWMTY5YjQrdnJpNE9CZ3NjKzhlZk1JRFExRnE5VmlaMmRIaVJJbEdESmtpUEw0L2Z2MzJiaHhJM1oyZHNyUGt6MitHbzJHZ2dVTDhzRUhIeWpISlNRa2NPdldMWXQ5N096c2xLSFFhWHVaTTlQSXFEeDU4akIxNmxTV0xWdkdraVZMV0xObURaY3ZYMmJ5NU1rNE96c1RHUmtKOEZiclN3UUdCdkx4eHg4emR1eFlJTFh4M0R4RjROK2NQSG1TaUlnSXZMeTgyTFZyRnk0dUxtemJ0bzFxMWFvcGhkQ2VORzdjT0dXSWFraElDTXVYTCtmNzc3K25TNWN1R1NhU1E0WU00Y0tGQ3lRa0pOQ29VU00wR2cwclZxeGc4T0RCVEowNmxZNGRPekp0MmpSbXo1N05nd2NQTEk3Tmp0VzV6WTAyRHg4K1ZEa1M4U2JrNkdUUzNMTDI4T0ZEaWhRcHd2ejU4NVVoQk5tTms1TVRLMWV1Wk9yVXFRUUZCVEZpeEFodTNMakJsMTkrbWFtK3NJVDROMjV1YnR5NWM0ZUlpQWpjM2QzVkR1ZTVQRzJZSzFpMkZQLzk5OThFQndlVGtwSkM5KzdkS1Z1MnJNV0ZVZTNhdFRPOFVBb1BEeWNwS1FrWEZ4ZTZkKzlPdDI3ZGFOaXdJYlZyMXdaUzUvUGR1SEdEN3QyN00yclVLUHIwNlpOdC8rWWZQWG9FcFBhMFdWdGIwNnBWSzFxMGFNR3VYYnRZdm53NTRlSGhqQjQ5bWtXTEZyRmd3WUowYzBPeklpc3JLMlZ1NWIvUmFEVFB0Y1NEV1dCZ0lPdldyYU5odzRaczNManh1WHJ3K3Zmdmo2dXJLNUE2Ukh2Z3dJRVlqVVlTRWhMWXZIa3pDeGN1cEhMbHlnQ1VLbFVLNElXU3lkallXSGJ2M3MyR0RSdVVZYXFkTzNkbTVNaVIrUHY3RXhNVHc5R2pSMW03ZHEwU1I4K2VQZW5mdjcvRmVYTG56azJ2WHIxbzM3NDlhOWV1cFdQSGp2ajYraXBMNzBCcUliQUxGeTRRR3hzTC9HOXVudG5kdTNkWnZYcjFNMk91V2JNbUN4WXNVTzVmdkhpUnZuMzdQdk80aGcwYk1uMzZkT1greVpNbm1UNTl1dkovYldkblovR3YrYmEzdDdmRkhPZXdzRENsdXJzNWVUWC9tT2YzMnRyYTR1Ym1acEVJeHNmSEV4Y1hsMjdmcmwyNzh1Njc3ekorL0hoKysrMDNPblhxeEt4WnM1UjUzRyt6TUpxbnArZExOZjZiQ3dROWZ2eVllZlBtV1RTbVplVDc3Ny9uOTk5L0p5a3BpZE9uVHhNV0ZrYlJva1VaT0hEZ1U0K1pOV3NXa0RydmZmLysvVFJ0MmhRN096dmF0R2xEZUhnNEFPZk9uYU5idDI1ODg4MDNBQmxXNTNaMmRsYm1jalpxMUVpNWJlNlpORmZuZnZUb2tUS2lKQ2dvQ0sxV3EreGpaakFZbnY5TmVzM01pYTQ1U1JiWlM0NU5Kbi8rK1dmOC9mM1I2L1ZVcVZLRjJiTm5aL3Jxa0svS3hzYUcwYU5IVTdwMGFXYk5tc1hTcFVzSkN3dGovUGp4V1diSW9NalppaFVyeHRtelo3bDE2NWFxUTNaZVJOb0wxQ2VsSFpybzdPeE00OGFOR1RSb0VBNE9Ea3lZTU1IaVlpQ2ppNE9kTzNmaTRPQkErL2J0NmRTcEUrM2J0OGZYMTVlZVBYdGE3RGQwNkZCV3JWckY4T0hEMmJwMXEwV3YzSjkvL3NtNGNlTXM5bit5aU1YVGhuOW1OdVpXYi9Od01ranRPV3pSb29XeU5NcktsU3RKU2txaVVLRkNhb1daSllTRmhXRTBHbkYwZEh6dVh1cTA3M3UrZlBrd21Vem85WG9pSWlJd0dBeFBMVWIxdk83ZHU0ZkpaRko2WjlMUzZYUks3MWphaGliejhOZU1XRmxaS2QvN0VSRVJGby8xNk5HRGxpMWI4dmp4WTVLVGs5TWwwMDVPVHJSczJaTGs1R1NTa3BLVXVkem0rYlhtZjU5c29MYXlzcUp3NGNMSzQybjMxZXYxeXJZbkd3Y2VQWHFrSkNIUGtqYVpQSFBtREZPbVRIbm1NVjI2ZEdIUW9FSEsvWjkrK29uWnMyYy9kWDl6ZzFSVVZCUitmbjdLWE9LM1dmeGw2dFNwSkNRa0tQZU5SbU82ejhnbjdkMjdsNlNrSkNBMXVlcmN1YlBTd0FGWWpQNEFXTFZxbGNVSWdva1RKN0oxNjFibGZxTkdqWlRDYURxZERsdGJXeG8yYkpoaG9wbDJ5a04wZExTU0dNYkV4QUNwQ2VLbm4zNUszYnAxbGYwZVBIaWdmSWM4ZXZSSXVXM3VtUncyYkJnZmZmUVJBd2NPdFBpY25qSmxTb2JWdWRWaS9zNUpTVWxSTFFieDV1UzRaTkpvTkxKbzBTSldyRmlCbFpVVjdkcTFZL2p3NGRtMnBUNGpIVHAwd04zZG5SRWpSbkRnd0FFaUlpS1lNMmVPeFlXQUVKbFI4ZUxGZ2RTcWVGbUJyNjh2Z3djUGZ1cmphYXQ3Rmk1YzJLSmdnbm5vMXJNVUxGaVFiNy85Rm9EMTY5ZGJ6Rm5LbHkrZmN0dlB6dzlmWDEvbFM5M2NjL24rKys5bm1XVHgzNWhNSm1XNG1MbFhLaTByS3lzbHFieHo1NDdGa0xBN2QrN3crKysvSzcwSEl2VWl0VWVQSHF4ZnY1NTI3ZHJSdUhGak9uYnMrRktGYXdvVUtBQ2s5cUpYcUZEaHFmdVozM3V0VnFza0pmSHg4Y3JqNXFIdHUzYnRTbGRjQlA2WE9FWkZSU20zelFsbVd2ZnUzV1BEaGcwY09IQ0FGaTFhc0hyMWFweWNuQ3oyS1ZldUhPWEtsWHRxckNWS2xGQ0cxcjZJNnRXcnMydlhyaGMrcm5idDJtellzSUdrcENTMFdpMkppWWxLSW12ZWxwU1VsTzc5TFZDZ0FPKy8vNzVTZE1wZ01HQXltWlNrMWJ6dHlXa0QxdGJXNU11WFQ5bkhaRElweDVyL05TdFpzaVNob2FFQWIzVjQvT2JObXkzdVY2dFd6V0tlWUVacmd3Y0hCOU9yVnk5R2poeEovdno1MDgxcGY5WXcyYU5IajFyY041bE15cnp5SjVkc1N1dTk5OTU3YW5MK2I5OFIyYVU2dDNuTy9wT0Z6MFQya0tPU3ljVEVSUHo5L1RsMDZCQWFqWVp2dnZrbXd6TFNPY0ZISDMzRTZ0V3I2ZCsvUDVjdVhhSlRwMDdNbURGREN2T0lUSzEwNmRKQWFsVzdyT0RmTGhJQUJnd1k4RnFmNzhuaUYwOG1pV2tUcFFrVEpyelc1MWFiZWJodm9VS0YvblZJcHBXVkZlKzg4NDdGdG9DQUFIYnUzRWxBUUFDOWV2V2lXYk5tc293U3FjbmJnQUVEOFBQelkvUG16WFR0MnBXOWUvZSs4SG5jM055b1U2Y09reWRQWnR5NGNaUXVYWnJyMTYrbjZ6VXNXYklrdVhQblp1Zk9uWFR0MnBYazVHVFdybDFyY1I1dmIyOW16SmpCc0dIRGNIVjE1Y2FOR3p4OCtKRHExYXRUdkhoeFNwVXF4Yng1OHhnL2ZqeVBIejltelpvMTZlTHg4L09qUTRjT2JOMjZOY3VNU01xYk4rOUw5ZXcyYU5DQUJnMGF2UEJ4dnI2KytQcjZwdHQrOSs1ZGV2WHF4ZDI3ZDlGb05MUnYzNTRoUTRaUXAwNGRFaElTU0VwS3NtakVldE5hdFdxbEROOU0yek5wSGliNnBONjllK1BsNWFWVVdIMWVHZlVPbXAvemVjeWVQVHZESG5YZ3FkVk5zMU4xYnZNb0hHbXN5NTV5VERJWkdSbkp3SUVEdVg3OU9ubnk1T0g3NzcrblJvMGFhb2VsS2c4UER6WnUzTWpnd1lNNWQrNGNQWHYyWk96WXNUUnIxa3p0MElUSWtMbUZOU29xU3VWSVJHWno0Y0lGSUxVSDRFVjkvUEhIWEw1OG1ldlhyek5wMGlRbHFXemV2TGxNQVNDMWg3dG56NTRacnNQNXZDWlBuc3ljT1hQbzI3Y3ZDUWtKbEN4WmtzbVRKMXZzWTI5dnorVEprNWt4WXdhQmdZRVVMRmlRK3ZYcld5eU5NbTNhTktaT25VcmJ0bTNSNlhTVUtsVks2Ym1CMUtHUDQ4YU5vMUdqUnBRdFc1YTJiZHZ5MTE5L1dUeFBjSEN3TkJhOElKUEp4TDU5K3hnMWFoU1EranV4ZE9sU1pjMUpCd2NIRWhJU1NFeE1mS3ZKNU1PSEQ1Vmt5OXd6MmFCQmczUkwrSmg1ZVhtOTFQTU1HellNUjBkSCt2ZnZ6L1RwMHpsLy9qejE2dFg3MTJrTVpzbkp5VHgrL0pqbzZHajI3OStmN3ZHTWlpRm10K3Jja2t4bWJ6a2ltYnh3NFFLREJ3OG1OamFXSWtXS3NIRGh3aXhUdk9OTmMzUjBaTW1TSlh6MzNYZHMyN2FOLy83M3Y0U0dodEszYjEvbHcwcUl6S0pZc1dKb05CcnUzcjJiS1JkbkZ1b3hKeHp2di8vK0N4L3I0K09EajQ4UEJ3OGVaTm15WlZ5OWVwVXBVNmF3Wk1rU3Z2enlTNW8xYXlaSkpWaFVQSzFVcVpLeTFFamEyeGs5RHFsejZVYU9ISmxoajFEYS9lclVxVU9kT25Vc0hrODdGTkhaMmRtaU1NMlRTcGN1YmRHYkNhUmJIa1FTeVJkak1CZ1lOR2dRSjA2Y0FGS1ROblBWWHJNQ0JRb1FIUjFOZEhSMHBsbkQ4Mm1WV2YvTmszTW1KMDJhaEtlbko1TW1UVkxXOTNWMmRtYmR1blVjUEhndzNTZ0hzNWlZR0U2ZE9rVmlZaUpObWpSaDBLQkJQSHIwNktsTFJhV1ZIYXR6bStlMi90c2NacEYxWmZ0c1llZk9uZlRzMlpQWTJGaHExS2pCcGsyYkpKRjhnbzJORFdQR2pHSGt5SkZvTkJwV3Jsekp0OTkraTFhclZUczBJU3preXBXTGp6NzZDS1BSeU1HREI5VU9SMlFpbHk1ZEFsNis1d0ZRS3BmT21ERURUMDlQb3FPam1UeDVNdi81ejMvWXNXUEg2d3BWaUN6anlwVXIrUGo0Y09MRUNheXNySmcwYVJJTEZ5NU0xOE5rVHFxZXQwalFtMktlQTVxMk1mem16WnZQM1NPMlo4OGVpNThxVmFyd3l5Ky9VS2RPSFlvV0xZckJZTURSMFpHNWMrZWkxK3VWZFZTZk5HdldMRTZjT01IVXFWUFp0V3NYclZxMXdzbkppWFhyMXFYN1NTdWo2dHhlWGw0VzFibWRuSnpvM3IwN1Y2NWNvVStmUGxtaVVUV2o0bWdpKzhqV1BaUDc5Ky9IMzk4Zkt5c3JwUkNHOUxZOVhkdTJiWEYzZCtmYmI3L2w4T0hEOU92WGoyWExsdVdvNGtRaTgvUHg4ZUhvMGFNY09uUklXV2RSNUd4eGNYSGN2SGtUVzF2YnAxN2N2WWo2OWV0VHYzNTlqaDA3eHVMRmk3bHk1UXAzNzk1OURaRUtrWFhNbVRPSERSczJvTmZyZWVlZGQxaTBhTkZUZStMTTI5LzJmUFluRzQrR0RoM0toeDkrcUJSWURBME54ZGJXbHZidDI3LzBjelJ1M0JnWEZ4ZDhmSHdvVTZZTUFFV0tGT0htelp0ODhjVVhHUjR6YWRLa2ROdlNyaFA1Tk5tMU9yZDVpUjFKSnJPbmJKMU0xcXhaRXc4UER6Nzc3TE5uL2dHclFhL1hvOUZrcnYrQzZ0V3JzM3o1Y2dZTkdrVDM3dDBsa1JTWmpua1k0OFdMRnpFYWpkSkFKTmkyYlJzbWt3a2ZINS9YT2h6MTQ0OC81dU9QUCtiSWtTUHBocytlUFh1Vzk5NTdMOTFpOTBKa2RaR1JrUXdhTklpclY2OENxY1Y0K3ZYcjk2OS9XK1lrNjhxVksyOGxSck01YytaWTNFOWJNWFhyMXEwWWpVYXNyS3pTWGN2MDZORWozYmt5Mm1aV3BVb1ZEaHc0WUxIdHUrKytzL2hjZUZhVjFLNWR1NlpiOHhSZy92ejV5dTNzV0owN0lTR0JtSmdZN096c0tGaXdvTnJoaURmQXl2UzBXY3JaUkdaTTJNeldyRmxEMTY1ZDFRNGpReWtwS1RKUldtUmFiZHUySlN3c2pBVUxGbEN6WmsyMXd4RXE4L1B6NDhLRkM4eWRPL2VsRmpGL1VWcXRsdWJObXdQUXZYdDNXcmR1blNXR21nbnhMSWNPSFdMQ2hBazhmdndZSnljbnBrMmJsdUVTRzA4NmQrNGNQWHIwb0d6WnNtemF0T2t0UkNxeWlsT25UdEd2WHo4cVZhckVxbFdyMUE1SHZBSFp2a2svc3lhUzBkSFJMRnEwU0JsSG50bElJaWt5c3k1ZHVnRElGNVBnbjMvKzRjS0ZDK1RLbFlzUFB2amdyVHpudlh2M2NIZDM1OUdqUjh5YU5Zdm16WnV6WnMwYWl6VVJoY2lLU3BRb1FVSkNBdFdyVjJmanhvM1BsVWpDLzRhNTNyMTc5Nm1WVkVYT1pDNndWYjU4ZVpVakVXOUt0azhtTTZ2dDI3ZVRrcExDenovL3JIWW9RbVE1SDMvOE1kYlcxcHc3ZDA2cEVpZHlwaFVyVmdDcDY4QzlyZDdCa2lWTHNuTGxTdWJQbjQrWGx4ZHhjWEhNbVRPSDVzMmJzMnJWS2trcVJaWlZ1blJwVnF4WXdjS0ZDMStvS212QmdnVnhkM2NuUGo2ZWl4Y3Z2c0VJUlZaejd0dzVnTGZXMkNmZVBra21WWExzMkRFQURoOCtySElrUW1ROXpzN090R2pSQXAxT3g5eTVjOVVPUjZoRXE5VXFWWDFidG16NTFwKy9aczJhTEYrK25FV0xGdkhCQng4UUh4L1B2SG56YU5hc0dTdFdySkNHRHBFbFZhcFU2YVhxSlpqbkRFb2p1VEF6R28zSzNOdVhXYlpKWkEyU1RLb2dMaTZPdi8vK0cwaHRzWW1KaVZFNUlpR3lIdk44NDkyN2Q1T1ltS2h5TkVJTkN4Y3VKRDQrbm9ZTkcrTGg0YUZhSE5XclYyZlpzbVVFQkFSUXBVb1ZFaElTV0xod0lkSFIwYXJGSk1UYjl0RkhId0V2dDc2anlKNk9IejlPZkh3ODVjcVZ5elRyajRyWFQ1SkpGZno0NDQvbzlYb2d0VURRNXMyYlZZNUlpS3luWk1tU05HclVpTVRFUkw3NzdqdTF3eEZ2V1ZKU0VzSEJ3Y0MvVjJGOG02cFdyY3FTSlV0WXVuUXAzYnAxczZqRUNNandWNUd0bFN0WERnY0hCMEpEUTRtS2lsSTdISkVKbU5mbmJkT21qY3FSaURkSmtra1ZtSWUyRmk5ZUhJQ2pSNCtxR1k0UVdWYS9mdjJ3dHJabTc5NjkzTDkvWCsxd3hGczBldlJvNHVQaitlU1RUM2ozM1hmVkRzZUN0N2MzL2ZyMXM5Z1dIQnhNa3laTldMcDBLWThlUFZJcE1pSGVISHQ3ZTFxM2JvM0paR0xObWpWcWh5TlVscHljclBSU2YvamhoeXBISTk0a1NTYmZzb1NFQks1ZHV3YkF4SWtUc2JhMkpqUTBWRm5RVlFqeC9Jb1hMMDdQbmoweEdBd01HREJBcWdqbUVKY3VYZUxJa1NOb05Cb0dEeDZzZGpqUDVlelpzMmkxV2hZdlhrelRwazFadkhoeHBxM21MY1RMTXM5ZFBuRGdnSHdlNTNCQlFVSEV2VGNpaUFBQUlBQkpSRUZVeGNWUm8wWU5paFVycG5ZNDRnM0swY21rVnFzbEpTWGxwWTkva1hsYXZYcjFJaVFraEEwYk5wQ1Nrb0szdHplVktsV2lSbzBhNlBWNmFjVVQ0aVYxN2RxVmZQbnljZTNhTmRhdFc2ZDJPT0lOMCtsMERCczJESUFoUTRaa21VV3d4NDBieDhxVksvbnd3dzlKU1VsaDZkS2xORzNhbEFVTEZraGpvc2cyeXBRcFE5bXlaYmwvL3o2N2QrOVdPeHloRXBQSlJGQlFFQUNkTzNkV09ScnhwbG1aY25EVFVXQmdJRWVQSG1YR2pCblkyZGxSdlhwMVNwWXNDY0RObXplVjI3ZHUzZUxYWDMvbDExOS81ZkRodzl5OWU1ZlEwRkFLRkNqQW1qVnJxRnExS29VTEY3WTRkMVJVRkwvOTloc0FJU0VoREJzMmpESmx5aEFhR29wZXI4ZmYzNStXTFZ1eWMrZE8vUDM5c2JPelU1N1AwOU9Ua3lkUFdwd3ZNVEdSL1BuekF4QVJFYUdzNlhUbnpoMkx5ZTRHZzRIcTFhdFRxRkNoREYrek9TNGJHNXRYZXUrRXlFeXVYTG1DcjY4dmRuWjI3TjI3RjBkSFI3VkRFbStBeVdSaTdOaXg3TjY5RzA5UHp5emJlUERYWDM4UkVCREF5Wk1uTVJxTjJOcmEwcWxUSjN4OWZYRnhjVkU3UENGZXlTKy8vTUxYWDM5TmlSSWwrUEhISDErcU1xekkyZzRjT01EdzRjTXBXclFvMjdadHk3UnJ2b3ZYeEpURFRaOCszZlRERHorWVRDYVRxVW1USnNwMkh4OGY1WGJ6NXMxTkpwUEpkTzNhTmRPaFE0ZE1kZXJVTVNVbkp5dVAxNnBWSzkxNWE5YXNhVEtaVEtZN2QrNllXclZxWmJwNzk2NnBVNmRPcGhvMWFwaTh2YjFOZCs3Y01abE1KbE4wZExTcGF0V3FwbXJWcXBtaW82TXR6bEduVHAwTWI2ZDl2clRiVFNhVFNhL1htN3k5dlovNmVyMjl2VTE2dmY2cGp3dVJWYzJiTjgvazdlMXQrdlRUVCtWM1BKdmFzMmVQeWR2YjIxUzllblhUdlh2MzFBN25sZjM5OTkrbVFZTUdtYXBXcldyeTl2WTJkZXpZVWUyUWhIaGxPcDNPMUxKbFM1TzN0N2RwMjdadGFvY2ozaktqMFdocTE2NmR5ZHZiMjdSLy8zNjF3eEZ2UVk1dktoZzZkQ2pKeWNrQXhNVEUwTEZqUndBZVBYcWszRFlYOWloVHBneGx5cFJoNHNTSjJOblpQZGY1SHoxNlJPL2V2U2xjdUREdTd1NWN1blFKVDA5UGloUXBBb0NMaXd0MTZ0UWhKQ1NFZ0lBQVJvMGE5ZFJ6ZmY3NTUwRHFwR2J6N2FjTnRXM2F0T2x6eFNkRWR0RzNiMStPSGozS2pSczM2TjY5TzZ0V3JaSVc4V3prenAwNytQdjdBekIvL3Z4c1VXYmUwOU9UMmJObmMrWEtGUUlDQXBUdkhET2owWWkxZFk2ZWpTS3lJSTFHdy9EaHd4a3dZQUFMRnk2a2VmUG0yTnJhcWgyV2VFdldyVnZIalJzM0tGNjhPUFhxMVZNN0hQRVc1Tmhocmp0MzdtVFdyRm5relp1WDdkdTNBNmtKMko0OWV3Qm8xS2dSKy9mdkIrRFRUejlsNTg2ZGZQLzk5L3p5eXkvODg4OC9Tc24zb0tDZ1p3NXpyVktsQ3FWTGwrYldyVnNXUTF6TmpoOC96c0NCQTVXTEJ2T3cxYnAxNjNMa3lKRjB0MnZYcnMwdnYveVNianVrWG56VXIxL2ZZbHRhZGV2VzVmRGh3M0tCSXJLbFI0OGUwYkJoUTB3bUV5MWJ0bFNTRDVHMXBhU2s4TWtubnhBWEY4ZFhYMzFGcjE2OTFBN3ByZWphdFNzZmZQQUJuVHQzempKelE0V0ExQ0hwdlh2MzVzeVpNN1JwMDRiUm8wZXJIWko0Q3g0L2ZrekxsaTJKaTRzaklDQ0FxbFdycWgyU2VBdHliREpwbGpZWmU5YWNTZmhmNHZmSEgzOG81OWkzYngrTkd6ZTJPTy9QUC85TWt5Wk5nTlNTeU1lUEg2ZFdyVnFrcEtRUUhCeE1zV0xGbEVwbkR4OCt4TWZIQjJ0cmEyeHNiRml5WkFuRGh3L24vdjM3RkN4WUVGZFhWOExEdzUrWlRCcU5ScG8zYi81Y3I5dWNOQXVSM2Z6enp6KzBhdFVLZ1A3OSs5T3RXemVWSXhLdndtUXkwYVJKRTZLam8vSHg4V0hhdEdscWgvUlczTDkvbnhZdFdxRFQ2YkMydHFaRGh3NTA2ZExscWZQaGhjaHNidDY4U2R1MmJkRm9OS3hldlRyVExlRWpYcit2di82YVgzNzVKVWQ5Vmd0SkppMlNzVGx6NXZEMTExOERsajJUOCtiTlk4Q0FBUUQ0Ky91emUvZHUyclJwUSsvZXZlbmV2YnR5cm4vKytjZWkvSEdmUG4yVWhMSktsU3JLZGlzcnE2ZVd6RTdibS9Ka3orU3pDdkNZaSsra1RYU25UWnRHdjM3OXlKczM3MVAzRVNLN3VYbnpKcDk5OWhrZ0NXVldaalFhYWRhc0dmZnYzOGZUMDVPMWE5Zm1xS0hMb2FHaEJBUUVjUGp3WVF3R0E5YlcxclJ0MjVZdnZ2Z2kzV2dZSVRLanpaczNNMzM2ZENuRWtnT1lDMG82T1RteFpjc1dYRjFkMVE1SnZDV1NUUDUvd3RhbVRSdUw3YmR2MzZaNDhlTEtmUThQRDBhUEhzM0FnUU81YytjT28wYU5JaWdvaUFVTEZpZ1hOMVdxVk1td1VxckpaS0pLbFNvWlhnUlpXVmtwODJLc3JLekluVHMzQnc4ZVJLUFJXQ1NUaXhZdG9rK2ZQb0JsejJUYTdSa2xpclZxMVdMMzd0MDRPVGs5ZFI4aHNxTWJOMjRvYzR0Nzl1eXAvSjJJckVHdjE5TzBhVk5pWW1MdzlQUmt6Wm8xT1haNGZsaFlHRXVXTE9IUW9VUG85WHFzckt6NDdMUFArT0tMTHloYXRLamE0UW54VkhxOW5oNDllbkR4NGtVKytlUVRwa3lab25aSTRnMjRmZnMyblRwMUlpRWhnWVVMRjFLalJnMjFReEp2a1NTVGRldXliOTgrVHAwNlJkMjZkVWxPVG1iRWlCSDgvdnZ2MUs1ZG15bFRwaWdYTUZPblRxVjQ4ZUlzWDc2Y1E0Y09ZVFFhR1RseUpKY3ZYd2JTOTB3R0J3Y3J0NnRWcTBhNWN1V1UrMUZSVWNURXhKQS9mMzRlUFhyRTZkT25NNHd0bzdtUGFaUEp0SjVNRkdOaVltamF0Q2tuVDU1VVhvTWtreUludVh6NU1wMDZkUUtnZnYzNnpKZ3hRK1dJeFBPSWpZMmxUWnMyeE1YRlViNThlVmF1WENrOUdrQjRlRGdCQVFFY09IQkFTU3JYckZsRCtmTGwxUTVOaUtlS2pvNm1iZHUyUEg3OG1FR0RCdEdsU3hlMVF4S3ZVVkpTRWgwN2R1VDI3ZHQwN2RwVkdlRW5jbzZjMmN5YmhzRmdvRisvZnV6YnR3K3RWc3ZRb1VQNTdMUFBjSEJ3b0diTm1vd2JOdzZEd1FDQW82TWpyVnUzVm82MXRyWm0yclJwQkFjSEs0bGpVRkNReGYyMHJLeXNsQjh6azhsRW9VS0ZucnFvcTlGbzVPN2R1elJ0MmxUNTBXcTFGdmQzN05paG5EOXR3cnA1ODJaeTVjcEZtelp0V0xseUpROGVQTURLeW9ycTFhdS8raHNuUkJidzNudnZLWCtMaHc4ZnBsMjdkaXBISko3bDExOS9wV25UcHNURnhkR2tTUk5XcjE0dGllVC9jM2QzWi9Ma3lRUUdCdEtzV1RQeTU4K1BoNGVIMm1FSjhhOWNYVjJaUDM4K1ZsWld6SnMzajZOSGo2b2RrbmhOREFZRGd3WU40dmJ0MjFTcFVvVisvZnFwSFpKUVFZNytoZzRQRHljcEtRa1hGeGU2ZCs5T3QyN2RhTml3SWJWcjF3YmdQLy81ajdMTXdLaFJvK2pUcDg4cnpkZEp1OEQydkhueldMVnFGWFhxMUdIY3VIRjgrT0dIeW1OLy8vMDN3Y0hCcEtTazBMMTdkOHFXTFd0Uk1LZDI3ZG9aRnRDeHRyWm00OGFOM0xsemgxV3JWaEVTRXNMcTFhc3hHQXdFQmdiU3RtMWJxbGV2VHMrZVBWLzZOUWlSMVJRclZveURCdy9Tb2tVTFFrTkRxVnUzTHR1M2IxZUdmb3ZNNDd2dnZ1UEhIMy9FWkRMUnIxOC91blhybHFQbVNENnY0c1dMTTNIaVJMUmFMYmx5NVZLMng4Ykdzbmp4WWpwMzdtd3hUVU1JdFZXc1dKR3hZOGN5ZnZ4NFJvd1l3WklsUzZoWXNhTGFZWWxYWURLWitQYmJiemw5K2pURml4Zm4rKysvbDRhL0hDcEhEM085Zi84K0sxZXVwRk9uVHJSdjN4NWZYMS82OXUwTFdCYmdXYlZxRlQvOTlCTmJ0MjdGMXRhV0JnMGFjT2pRSWY3ODgwL0dqUnVubk8vV3JWdktraUZtUVVGQlFPb3cxN1F0eURFeE1jVEd4cEl2WHo0S0ZTcEVhR2lvTXRUMTNyMTdSRVJFVUw1OGVSd2NISmd3WVlLeXpJajU4U2VMTDJ6WnNvVzVjK2Z5NTU5L0VoRVJRYk5temVqVnF4Zk96czdLUG9tSmlXemJ0bzJOR3plU0owOGVsaTVkaXFPajQydDRKNFhJL0pLVGt4azRjQ0NuVDU5R285RXdlUEJnT25Ub29IWllBdERwZFBqNitoSWFHZ3FrTnJaOStPR0hra2krb0ZHalJyRjM3MTZzckt4bzBhSUZmbjUrNmI2VGhGRFQ2dFdybVR0M0xnNE9EZ1FFQkZDaFFnVzFReEl2d1dReU1YYnNXSGJ2M2syQkFnVll2MzU5dGxqN1Y3eWNISjFNcHZWa0l0aW1UUnNsRVlUVWRjN3M3T3dBR0R0MkxCTW1USGloODgrZVBadkJnd2NyOXhjdVhNank1Y3Y1OU5OUEdUOSt2RVhGMkplMWMrZE9DaFVxaEplWGx4SnJSZ3dHQTMvODhZY01keFU1anNsa0lqZzRtSWtUSndKUXNtUkpObS9lTEsycEt0cStmVHZUcGsxRHE5WGk2dXJLdW5YclpFM0ZseFFWRmNYaXhZdlp0V3NYZXIwZWdHYk5tdEdqUnc5bHFTc2gxR1F5bVZpd1lBRXJWNjRrVjY1Y0xGeTRrTXFWSzZzZGxuZ0JScU9SMGFOSHMyL2ZQcHlkblZtMmJKazBXdVZ3a2t5cVpOR2lSU3hidG96bXpadS9jR0lxaEhnMTkrN2RvMTI3ZGlRbUptSnJhOHRYWDMyRm41K2YybUhsS0ZxdGxvNGRPeEllSGc1QXIxNjk2Tm16cHlUMnI4SDkrL2VWcEZLbjB3SFFwRWtUdW5mdlR1blNwVldPVGdoWXZIZ3hTNWN1eGM3T2p2SGp4NmRicTF0a1RscXRsc0dEQi9QYmI3L2g2dXJLNnRXclpaa2lnYzI0dE9NMHhWdnp4eDkvY09iTUdjcVdMVXVEQmczVURrZUlIQ1Z2M3J4MDdkcVZmUG55Y2Z6NGNYNzc3VGNDQXdPcFVLR0NMTFh3aHBubjJZd2ZQNTdZMkZqeTU4L1BwazJiYU5pd1lZNWQrdU4xeTVNbkQzWHIxcVYxNjlZa0pDUncvZnAxcmw2OXl0YXRXN2wxNnhiMTY5ZVhJY1JDVlZXclZzWFIwWkZqeDQ1eDZOQWg3T3pzOFBMeVVqc3M4Uy91M0xsRHIxNjkrT3V2di9EdzhHRGx5cFVVS2xSSTdiQkVKaURmM0NxUml5WWgxS1hSYU9qY3VUUGJ0MituZE9uU3hNVEUwTHQzYjFxM2JzMmRPM2ZVRGk5Ym1qZHZIblhyMWxYV1MvejIyMi81K2VlZnBWak1HK0xpNHNMbzBhUFp2WHMzYmR1MnhjN09qbmZlZVVlK2YwU20wTEZqUjJiTm1vV05qUTN6NXMxajhPREJKQ2NucXgyV3lNRHg0OGY1L1BQUENRc0xvMHFWS3F4ZXZScFhWMWUxd3hLWmhBeHpWY21TSlVzSUNBaWdhZE9tVEpvMFNlMXdoTWpSVENZVGx5OWY1cXV2dmlJK1BoNEFUMDlQNXN5Wmc0dUxpOHJSWlgxYnQyNGxJQ0NBMk5oWUlQVWlzbGV2WGxKUjl5MTcrUEFoOXZiMk9EZzRLTnQrK3VrbjNuMzNYVHc5UFZXTVRPUmtFUkVSZlBYVlY5eTVjd2RYVjFkbXpwd3BsVjR6Q1lQQndLSkZpMWk5ZWpWR281SDI3ZHN6Wk1nUW1ZNGdMRWd5cVpKbHk1YXhhTkVpbWpScHd1VEprOVVPUndqQi80cFQ5ZXZYRDZQUkNLU3U3VGQwNkZCcTFhb2xRd05mZ01GZ1lNcVVLUnc2ZElpNHVEZ0E2dGF0eTdmZmZpdHpiRElKbzlGSXc0WU5pWXVMbzBHREJuVHYzbDJTU3FHSzVPUmtSbzBhUlVoSUNOYlcxdlRvMFlQZXZYdExMN3FLcmx5NXdwZ3hZd2dORFNWMzd0ejQrL3ZqNCtPamRsZ2lFNUprVWlVclZxeGd3WUlGZlBMSkoweVpNa1h0Y0lRUWFXaTFXbzRjT2NMNDhlT1ZZVmRGaXhaVmxoQ1NDNXluaTRxS3d0L2ZuM1BuenBHU2tnSkEvZnIxK2ZMTEx5bGJ0cXpLMFltMGtwT1RtVDkvUHR1MmJTTXBLUW1BT25YcTBLdFhMOHFYTDY5eWRDSW5DZ29LWXZyMDZlaDBPZ29YTHN6a3laTmxMdVZicHRmcldieDRzZEliNmUzdHpiUnAweXlXbWhNaUxVa21WV0pPSmhzMWFzVFVxVlBWRGtjSWtRRzlYcytGQ3hlWU9uVXExNjlmQjFLTG01UXRXeFkvUHo5cTE2NHR2WlZBUWtJQ3k1Y3Y1L0RodzBwMVZvQWVQWHJRdW5WcmloUXBvbUowNGxuaTQrTUpDQWpneHg5L1ZCcFBhdGV1VGE5ZXZXUzRvWGpyN3QrL3o3aHg0emgxNmhTUXVyeE5uejU5cERqYUcyWXltZGkzYng4elo4N2t3WU1INU1xVmkzNzkrdEdoUXdkcFFCWC9TcEpKbGF4YXRZcDU4K2JSdUhGanZ2dnVPN1hERVVJOFExaFlHS3RXcldMWHJsMllQemJ6NTgrUHA2Y25YMzc1SlJVclZzeFJpV1ZLU2dycjE2OW45KzdkaElXRktlK0ppNHVMTWl3NGI5NjhLa2NwWGtSQ1FnSkxsaXdoTURBUXJWWUx3SWNmZnNpb1VhUGtRbDY4ZGJ0MjdXTE9uRGs4ZVBBQUt5c3JaYTYxbzZPajJxRmxPOGVQSCtlSEgzNGdORFFVZ0hyMTZqRjI3RmlaMXk2ZWl5U1RLbG05ZWpWejU4N0Z4OGVIYWRPbXFSMk9FT0k1eGNmSGMrWEtGVmF1WE1uSmt5ZVY3WTZPanJ6enpqczBhTkNBeno3N0xOdDlDUnVOUms2ZlBzMlBQLzdJbFN0WGlJaUlVT2FWMnR2YjA3MTdkeG8xYWlTTFYyY0RTVWxKTEZteWhDMWJ0cURWYXZuNTU1OHBXTENnMm1HSkhNaGdNTEJzMlRKV3IxNU5jbkl5VmxaVzlPM2JsL2J0MjVNblR4NjF3OHZ5L3Z6elQrYk5tOGVaTTJjQThQTHlZdkRnd1RJaVFid1FTU1pWc21iTkd1Yk1tVVBEaGcyWlBuMjYydUVJSVY1Q1ZGUVV2LzMyRzVzM2IrYnZ2LysyZUt4NDhlS1VLMWVPNnRXclU2dFdMUW9YTHB5bGVpNzFlajFuejU3bDVNbVRuRDkvbmhzM2J2RDQ4V1BsY1RzN096Nzk5Rk5hdEdoQitmTGxwYnBmTnFUVmF0bThlVE5mZlBHRnhmWUxGeTVRcVZJbGxhSVNPVkZTVWhKejVzd2hNREFRazhtRWxaVVZ2cjYrdEc3ZG1wSWxTMmFwejFhMUdZMUdEaDA2eE9yVnE1WHZyVktsU3RHblR4OVo5MXk4RkVrbVZiSjI3VnArK09FSEdqUm93UGZmZjY5Mk9FS0lWL1R3NFVOdTNMaEJTRWdJTzNic3NFaThBSnljbkNoYXRDZ2xTNWFrUm8wYWVIcDY0dUhoZ1kyTmpVb1IvMDljWEJ5WExsM2kvUG56bkR0M2pqdDM3bkQzN2wzMGVyMnlqNVdWRlY1ZVhyUm8wWUtLRlN2aTRlRWg4Mmh5b0JNblRqQjI3RmplZi85OXVuVHBncGVYbDF6SWk3Y21PanFhaFFzWHNudjNiblE2SFpBNnY3ZFRwMDVVcTFaTmZoZi94ZVBIajltMmJSc3JWcXhRdnAvS2xpMUxodzRkYU5XcWxieDM0cVZKTXFtUzlldlhNMnZXTE9yWHI4K01HVFBVRGtjSThScVpUQ1p1Mzc1TldGZ1lwMCtmNXRpeFk5eStmVHZkZmpZMk5oUW9VQUJuWjJlY25aMXhkM2VuV0xGaUZDNWNtTUtGQytQbTVvYXpzL01ySlczSnljbmN1M2VQeU1oSTd0Mjd4NzE3OXdnTEN5TXFLb3FZbUJoaVltS1V0VFhUMG1nMFZLOWVuUTgvL0pEeTVjdFR1blJwOHVYTDk5SnhpT3poOE9IREhENThXSmxUV2FKRUNabzBhVUxwMHFWVmpremtKRnF0bGxXclZyRnQyemFpbzZNQktGS2tDUC81ejMrb1Y2OGVwVXVYbHVTSTFNLy9reWRQc252M2JnNGVQS2hzLytpamoralNwUXZWcTFkWE1UcVJYVWd5cVJKSkpvWElXV0pqWTdsNTh5WTNidHpnenovLzVPclZxNFNGaFZuMC9tWEUydHFhZlBueWtTdFhMalFhRGJhMnRoYi9XbHRiRXhNVGc1MmRIU2FUQ2IxZWoxNnZKeVVsaFlTRUJHWEpoMzlUb0VBQnlwVXJSN2x5NWFoY3VUSWxTNWFrZVBIaU1uUlZDSkhwN2RxMWl5MWJ0bkR4NGtWbFc1a3laV2pSb2dYMTY5ZW5hTkdpT1NxeDFPdjEvUDc3Nyt6ZHU1ZmR1M2RqTUJpQTFFcmtQajQrOU96WlV3cHFpZGRLa2ttVmJOeTRrUmt6WmxDdlhqMW16cHlwZGpoQ0NCVVlEQWFpbzZPNWYvOCs5KzdkNC9idDIwUkdSaElaR2NuOSsvZUpqSXdrTmphV1YvbVl0ck96dzgzTmpZSUZDK0xtNWthaFFvVW9WcXdZUllvVW9WQ2hRcmk1dVVuVlZTRkVsbmZuemgyQ2dvSTRjdVNJVXBVVW9HVEprdFNwVTRmcTFhdmo1ZVdGZzRPRGlsRytmaWFUaVZ1M2JuSDI3RmxPbkRqQnNXUEhsQ0hBdHJhMjFLeFprK2JObStQajQ1T2prbXJ4OWtneXFaSk5temJ4L2ZmZlU3ZHVYV2JObXFWMk9FS0lURXF2MXhNZkg0OVdxMFd2MTZQVDZUQVlET2gwT25RNkhYRnhjY3lhTll0YnQyN2g0dUxDcEVtVEtGYXNHTGEydHVUTm16ZmJYVGdKSWNTelhMNThtWjkrK29rVEowNFFFUkdoYkxleXNxSnExYXJVcmwyYmQ5OTlsN0pseStMazVKU2xraXlEd2NDdFc3ZTRmdjA2NTg2ZEl5UWtoTWpJU09WeGpVYURsNWNYalJzM3BrV0xGdGpaMmFrWXJjZ0pKSmxVeVpZdFc1ZzJiUnAxNnRSaDl1elphb2NqaE1qQ0VoSVM2TisvUDMvKytTZk96czRzV2JJRUR3OFB0Y01TUWdqVmhZZUhjL1RvVVU2ZE9zVzVjK2ZTRGYxLzU1MTM4UEx5b21MRmlwUXRXNWFpUll0U3NHREJURkZnTENrcGlUdDM3aEFlSHM3bHk1YzVkKzRjRnk1Y0lEazUyV0sva2lWTDR1M3RUZTNhdGFsVnE1Wk1VUkJ2bFNTVEtwRmtVZ2p4T21tMVdnWVBIc3h2di8yR2s1TVRpeFl0NHQxMzMxVTdMSkZOUkVaRzh1V1hYeElVRlBSS0Y5a1hMbHpBejgrUFk4ZU9rVHQzN3RjWW9lWDVUNTQ4S1QweUloM3plcmtuVDU3azJyVnJYTDE2bFFjUEhxVGJ6ODdPamhJbFNsQ2lSQWxLbFNyRk8rKzhnN096TTA1T1RzcFAzcng1WDZsSFU2ZlQ4ZWpSSStMaTRuajQ4Q0dQSGowaU1qS1NXN2R1Y2ZQbVRjTEN3cmgvLzM2NjQyeHNiUER3OEtCczJiSzgvLzc3ZlB6eHh4UXBVdVNsNHhEaVZVblRoVXJNWDhhU3l3c2hYb2RjdVhJeGQrNWNoZzBieHJGangralZxeGNMRml5UTlRREZhK0htNXNaUFAvMmtkaGhDdkJKcmEydXFWNjl1VWNYMDd0MjdTbzlmYUdnb0VSRVJSRVpHY3UzYU5hNWR1L2JVYzJrMEdseGNYTWliTnk5MmRuYlkyOXRqYjIrdjNMYXhzU0VsSllYazVHU1NrNU5KU1VraEpTVUZyVlpMYkd3c2NYRnh6NHczYjk2OEZDMWFsSGZlZVlmeTVjdnp3UWNmVUxGaVJXeHRiVi9MK3lIRTZ5REpwRW9rbVJSQ3ZHNjJ0cmJNbkRtVE1XUEdzRy9mUHI3NjZpdG16NTR0NWQvRlM0bU1qTVROelUzdE1GNVpkbmtkNHMwb1VxUUlSWW9Vb1duVHBzbzJ2VjVQZUhnNFlXRmgzTGh4ZzRpSUNHSmpZM240OEtIU2svajQ4V09sWU5yTDBHZzA1TStmSHljbkorWGZnZ1VMVXJKa1NUdzhQQ2hkdWpUT3pzNnY2MlVLOGNaSU1xa1M4OUFJbzlHb2NpUkNpT3pFeHNhR3laTW40K0RnUUhCd01CczJiSkJrVXJ5UXVMZzRWcTVjcVN3dEFKYkRVMi9jdUlHZm54OExGeTVrenB3NWhJYUc0dTd1enZqeDQvSDA5QVJTdjl2V3JGbERVRkFRa1pHUnVMaTRwS3RjbnRHUTF5ZUhxYWFrcFBERER6K3daODhlZERvZGRlclVZZFNvVVVvRjRyaTRPQ1pPbk1qeDQ4ZHhkbmJtUC8vNVQ3clgwNjFiTnhvM2JrejM3dDF4ZEhSOGsyK2R5Q1kwR2cybFNwV2lWS2xTTkd6WU1NTjlkRG9kRHg0OElDRWh3YUwzMFh6YllEQlk5RlNtdmUzczdDeS9peUxia0dSU0pWbXBjcGdRSW11eHRyWm03Tml4RkM5ZW5LNWR1Nm9kanNnaXRGb3RHemR1SkRBd2tGYXRXaEVZR1Bpdit3Y0ZCVEYzN2x6czdPd1lNMllNRXlkT1pNT0dEUURNbmoyYkkwZU9NSEhpUkNwVXFFQjRlRGdPRGc3S0F2UFBhOUtrU2Z6enp6OXMyclFKZTN0N1JvNGN5Y3laTS9IMzl3ZkEzOStmaElRRXRtL2ZEc0R3NGNQVG5TTXdNSkQxNjlmajYrdEw2OWF0OGZYMWxTckg0cFhaMnRwU3VIQmh0Y01RUW5YcWw2cktvY3pKcEF4ekZVSzhLZDI2ZGNQR3hrYnRNRVFXRUJnWVNJY09IWWlQajJmanhvMzA3dDM3bVFWeSt2ZnZqNnVySzQ2T2puVG8wSUdyVjY5aU5CcDUvUGd4bXpkdlp1ellzVlN1WEZucDVYblJJaUd4c2JIczNyMmJFU05HNE9ibVJ2NzgrZW5jdVRNSER4NEVJQ1ltaHFOSGp6Sm8wQ0JjWFYxeGRYV2xaOCtlNmM2VE8zZHVldlhxeFlZTkc5QnF0WFRzMkpFdFc3YThVQ3hDQ0NFeUpqMlRLcEZrVWdqeE5wbE1KZ0lDQW5CMmR1Ynp6ejlYT3h5UnlZU0ZoV0UwR25GMGRIenVCZ2dYRnhmbGRyNTgrVENaVE9qMWVpSWlJakFZREs5Y1RmamV2WHVZVENZNmR1eVk3akdkVHFmTVZYTjNkMWUybTRlL1pzVEt5b284ZWZJQVdLdzlLSVFRNHVWSk1xa1NTU2FGRUcvVHBVdVhXTFpzR1pDNkxtVzNidDFVamtoa0pzT0dEYU5Iang2c1g3K2VkdTNhMGJoeFl6cDI3UGhTaFdzS0ZDZ0FwSzd2VjZGQ2hhZnVaMTY2UTZ2VktyMmc4Zkh4eXVQbTRpTzdkdTNLY0RpaE9YR01pb3BTYm1kVURPWGV2WHRzMkxDQkF3Y08wS0pGQzFhdlhvMlRrOU1Mdnk0aGhCRHB5VEJYbFVnMVZ5SEUyMVMrZkhrbVRweUl0YlUxOCtmUFo5NjhlV3FISkRJWloyZG5CZ3dZd09iTm04bWJOKzlMejdkMWMzT2pUcDA2VEo0OG1hdFhyMkl3R0xoeTVVcTYzc0NTSlV1U08zZHVkdTdjQ1VCeWNqSnIxNjYxT0krM3R6Y3pac3dnTWpJU2c4SEExYXRYK2UyMzN3QW9Ycnc0cFVxVll0NjhlY1RGeFJFUkVjR2FOV3ZTeGVQbjU0ZXpzek5idDI2bFQ1OCtra2dLSWNSckpNbWtTcVJuVWdqeHRqVnQycFRwMDZlajBXaFl0V29WMzMzM25Yd0dpWFR5NWN0SHo1NDlYMmxkeWNtVEoxT3BVaVg2OXUxTDdkcTFHVGR1SE1uSnlSYjcyTnZiTTNueVpBSURBMm5ac2lWOSsvYmxvNDgrc3RobjJyUnBXRnRiMDdadFcyclZxc1c0Y2VNc2ZtZW5UcDFLZEhRMGpSbzFZdmp3NGJScDB5WmRMTUhCd2ZqNStTbERYSVVRUXJ3K1ZpYTVrbERGbmoxN0dETm1ETldxVldQeDRzVnFoeU9FeUVGKy9mVlhCZzBhUkVwS0NzMmFOV1BjdUhGU3FFY0lrZU9ZVENhaW9xSzRlL2N1RHg4K1ZINmlvNk9Kam83bXdZTUh4TWZIV3l6NWtkSFNIN2x5NWNMT3prNjVuVDkvZmx4ZFhTbFlzQ0FGQ2hRZ2YvNzh5cmFpUll0S3c0YklWbVRPcEVxa1oxSUlvWllhTldxd2VQRmkrdlhyeCs3ZHUwbEtTbUxxMUtsb05QS1ZJSVRJZm5RNkhUZHYzaVEwTkpUYnQyOFRHaHBLYUdnb3QyN2RJaVVsNWFYUHE5VnEwV3ExeE1YRlBmY3hWbFpXT0RzN1U3cDBhVHc4UFBEdzhLQllzV0tVS1ZPR2dnVUx2blFzUXFoRnJoeFVJc21rRUVKTmxTdFhadG15Wlh6NTVaY2NQbnlZUG4zNnNHVEpFbGtEVndpUjVZV0hoM1B0MmpVdVhickUyYk5uK2V1dnY5RHBkT24yczdLeXdzM05qU0pGaXVEczdJeVRreE5PVGs2NHVycmk0dUtDcTZzcmVmUG14YzdPRG50N2U2VW4wdDdlSG10cmEzUTZuZEpUYWU2OTFHcTFTdS9tZ3djUGVQRGdBWThlUGVMUm8wZEtMNmg1dTNuK3IxbWhRb1g0NElNUDhQTHlvbHk1Y3BRcFUrWmZLeFFMa1JsSU1xa1NTU2FGRUdwNzc3MzNXTDU4T1QxNjlNRFIwVkVTU1NGRWx2VHc0VVBPbmozTHlaTW5DUWtKNGNHREJ4YVBhelFheXBZdFM1a3laWEIzZDFkNkJOM2QzWldxd2kvRHhzYUdYTGx5dmRBeEpwT0oyTmhZUWtORENRc0w0K2JObTRTSGgzUDE2bFdpb3FMWXUzY3ZlL2Z1QlZLTE5WYXVYSm02ZGV0U3RXcFZQRDA5WHpwV0lkNFVTU1pWWXE3bUtvUVFhaXBUcGd3N2QrNGtYNzU4YW9jaXhFdTdlUEVpaHc0ZFVpckc1c3FWaTA4KytZUWFOV3JJZk9CczZ1clZxL3p5eXk4Y09YS0V2Lzc2eTZKeHZtVEprcFF0VzVieTVjdmo1ZVdGcDZjbnRyYTJLa2I3UCtaaHJzN096bFN0V2xYWmJqS1ppSTZPNXR5NWM1dy9mOTZpWi9YczJiTUE1TW1UaDNyMTZsRzdkbTArL3ZoakhCd2MxSG9aUWlpa0FJOUtEaDA2eExCaHcvRHk4bUw1OHVWcWh5T0VFQXFkVGtkU1VoS09qbzVxaHlMRUN6bDU4aVJyMTY3bDZ0V3JBT1RPblJzL1B6OCsvZlRUVitxQkVwbERSRVFFSVNFaGJOdTJqYkN3TUdWNy92ejUrZUNERC9qd3d3K3BXN2N1cnE2dUtrYjUraGlOUnM2ZE8wZElTQWhuenB6aDBxVkx5bVBXMXRZMGJ0eVlKazJhOE5GSEgwbWppVkNOSkpNcU1TZVRsU3RYWnNXS0ZXcUhJNFFRQU9qMWVpWk9uTWpwMDZkWnQyNmRzZ0M5RUZuSkw3Lzh3dEtsUzdsNDhTSUFEZzRPVEpzMmpWcTFhcWtjbVhoUnljbkovUHp6ejJ6ZnZwMXo1ODRwMnowOFBLaFhyeDROR3piazNYZmZ6UkVqdmhJVEV6bDY5Q2dIRHg2Qnd5NGFBQUFnQUVsRVFWVGsyTEZqeWp6UVhMbHkwYXBWSzVvM2IwNkZDaFZVamxMa05KSk1xaVFrSklTaFE0ZnkvdnZ2czNMbFNyWERFVUlJQU9MajQrbmF0U3UzYnQzQzFkV1ZkZXZXU1lWQmtXV2RQSG1TSlV1V2NQSGlSZmJ2MzAvKy9QblZEa2s4cDN2MzdoRVVGTVRhdFd1VmlxdEZpaFNoVHAwNnRHclZpbkxseXVYb2VkNDZuWTQ5ZS9hd2YvOStUcDQ4cVF6enJWeTVNcDA3ZDZaZXZYbzVJc0VXNnBOa1VpVkhqaHhoeUpBaGtrd0tJVEtkeE1SRXVuWHJ4dlhyMThtZlB6OXIxNjZsYU5HaWFvY2x4RXM3YytZTTN0N2V5bjJkVHNlbVRadG8yN2F0ekR2TFpDNWN1TURHalJ1VklqUldWbFkwYk5pUURoMDY0T1hsbGFNVHlLZEpTa3BpMjdadEJBWUdjdXZXTFFCY1hWM3AxcTBiclZxMWt0OXg4VVpKTXFtU1k4ZU9NV2pRSUNwVnFzU3FWYXZVRGtjSUlTd2tKeWZUdTNkdkxsNjhTTDU4K1ZpOWVqVWxTcFJRT3l3aFhvdmp4NDh6Y09CQUhCd2M2TldyRiszYXRTTjM3dHhxaDVXalhibHloUjkrK0VGWkxzUFIwWkVXTFZyUW8wY1BuSnljVkk0dTZ6aDI3QmdiTjI3azExOS9CVklyemc0WU1JRDI3ZHZMdkdIeFJrZ3lxUkp6TWxteFlrVldyMTZ0ZGpoQ0NKR09UcWVqZi8vK25ENTlHZ2NIQjVZdFc4Wjc3NzJuZGxoQ3ZMTHo1ODh6Zi81OHpwdzVBNlRPT2V2Um93ZWZmLzY1ck92M2x0MjllNWNGQ3hhd1o4OGVBSW9YTDA2WExsMW8wNmFOOUVLK2dsdTNickZ5NVVwMjd0eUp5V1RDeWNtSlFZTUcwYng1Y3luV0kxNHJTU1pWWW00VnJWQ2hBbXZXckZFN0hDR0V5SkJlcjZkLy8vNzgvdnZ2Mk5yYXNucjFhdDU5OTEyMXd4TGl0Zmpqano4SUNBamdqei8rQU1EZTNwN3UzYnZUdm4xN1dTN25EVXRLU21MSmtpWEtOWkNqb3lPOWUvZW1ZOGVPS2tlV3ZkeTllNWVaTTJjU0VoS0N5V1RDdzhPRHdZTUhTekVxOGRwSU1xbVNFeWRPTUdEQUFNcVhMOC9hdFd2VkRrY0lJWjdLYURReWRPaFFqaDQ5aXEydExUdDM3c3cycGZlRkFEaDc5aXdCQVFIOC92dnZBTmpaMmRHdFd6ZDY5KzZ0Y21UWmo4bGs0dENoUS9qNys1T1VsSVM5dlQxZHUzYWxkKy9lVWpEbURicDA2UkkvL1BBRHAwK2ZCcUJSbzBZTUd6WU1GeGNYbFNNVFdaMGtreW81ZWZJay9mdjN4OVBUazNYcjFxa2RqaEJDL0N1VHljVEVpUk94dGJWbDVNaVJhb2NqeEJ0eDRjSUZGaTFheEsrLy9rclJva1hac1dPSDJpRmxLM0Z4Y2ZqNyszUDA2Rkdzckt4bzNydzVJMGFNa0FJeGI5R3hZOGVZTW1VS1VWRlIyTnJhTW1iTUdKbzNieTVEaXNWTGsyUlNKYWRPbmFKZnYzNlNUQW9oaEJDWnpGOS8vWVhCWU9EOTk5OVh0dDIvZngrTlJpTnJyNzZrWDM3NWhSRWpScENVbEVTUklrVVlQMzQ4VmFwVVVUdXNITWxnTURCcjFpeTJidDJLd1dDZ2NlUEdqQmt6aGp4NThxZ2Rtc2lDWkR5QlNzeERPWXhHbzhxUkNDSEV5OUZxdFVyUkRDR3lrd29WS2xna2tpYVRpWUVEQjlLc1dUTVdMRmhBVEV5TWl0RmxMUWFEZ1lVTEYvTDExMStqMVdwcDA2WU4yN2R2bDBSU1JUWTJOZ3diTm95bFM1Zmk1dWJHdm4zN2FOT21EWmN2WDFZN05KRUZTVEtwRWhsT0lJVEl5b3hHSXoxNjlPQy8vLzJ2RkJFVDJWNUtTZ3F1cnE2a3BLU3dZc1VLbWpWcnh0eTVjNG1PamxZN3RFd3RMaTZPQVFNR3NIejVjbkxseXNXTUdUTVlQWHEwekkzTUpDcFhya3h3Y0RBK1BqNUVSMGZUdVhObnRtL2ZyblpZSW91eEdUZHUzRGkxZzhpSjd0Njl5ODZkTzNGMmRxWnQyN1pxaHlPRUVDL0V5c3FLWExseUVSSVN3cWxUcDlEcjlWU3ZYbDN0c0lSNEl6UWFEYzJhTmFOZXZYcEVSVVZ4OCtaTnpwMDd4K2JObTRtUGo2ZDA2ZEl5UlBBSjkrN2RvMnZYcmx5NWNvVVNKVXF3YnQwNktsU29vSFpZNGdrMk5qWTBhdFNJWExseWNlYk1HUTRkT29USlpPS0REejZRcEY4OEYwa21WWEx2M2oxMjdOaUJzN016N2RxMVV6c2NJWVI0WWVYS2xlTzk5OTdqd0lFRG5EbHpocGlZR0Q3KytHTzF3eExpalhGMWRhVkpreVkwYU5DQSsvZnZFeFlXeHZuejU5bTBhUk9QSGoyaWRPblNzazRsRUJvYWlxK3ZMN0d4c2RTc1daTlZxMWJKKzVMSmVYbDVVYkZpUlVKQ1F2ajExMStKaW9xaVZxMWFrbENLWjVMZkVDR0VFQyt0VHAwNkxGeTRFSTFHUTJCZ0lFT0hEa1hxdW9uc3JreVpNa29Cay9yMTYyTXdHTmk0Y1NNaElTRnFoNmE2NjlldjA2bFRKeElURS9uc3M4OVlzR0NCSkNSWmhEbnhMMUNnQU1IQndVeWNPQkdkVHFkMldDS1RrNzl1bFpnL1dPV2lTd2lSMVZXdFdwVmx5NWFoMFdnSUNRbGh3SUFCVWx4TTVBZ2VIaDdNbURHREgzLzhrZGF0VzlPK2ZYdUx4eU1qSTFXS1RCMjNidDJpYytmT3BLU2swTEZqUjBhTkdxVjJTT0lGbFM1ZG1yVnIxK0xpNHNMT25Uc1pPM1lzZXIxZTdiQkVKaWJKcEVyTUJYZ2ttUlJDWkFlVktsVmkzYnAxMk5yYWN2TGtTYnAzNzQ3QllGQTdMQ0hlaWhJbFNqQm16QmlMYmZmdjM2ZGx5NVpNbXphTk8zZnVxQlRaMjNQMzdsMjZkdTJLVHFmRDE5ZVhiNzc1UnUyUXhFc3FVcVFJNjlhdG8wQ0JBdXpidDQ4NWMrYkk5YXA0S2trbVZTSTlrMEtJN0taczJiSnMzNzRkZTN0Ny92cnJMNDRkTzZaMlNFS281dno1OHhpTlJyWnMyVUxyMXEyWk1tVUsvL3p6ajlwaHZSR1BIeittUjQ4ZXhNZkgwN2h4WTRZT0hhcDJTT0lWRlNwVWlLVkxsK0xvNk1pR0RSdll0R21UMmlHSlRFcVNTWlhJMGlCQ2lPeW9VS0ZDN042OW0yKysrWVo2OWVxcEhZNFFxdkh4OFdINzl1MTg4c2tuR0kxR2Z2enhSejc3N0RNbVRacEVlSGk0MnVHOU5qcWRqbEdqUmhFWkdVbWxTcFdZTW1XSzJpR0oxOFREdzRQWnMyZGpaMmZIakJrek9IdjJyTm9oaVV4SWtrbVZ5REJYSVVSMmxUOS8vblJ6eDJRT3BjaUppaFFwd3BRcFV3Z09EcVpKa3lhWVRDYTJiZHRHMjdadEdUZHVIRGR2M2xRN3hGZTJidDA2VHB3NGdadWJHNHNYTDViRzhtekd5OHVMUVlNR0FmRDExMS9MMnFvaUhVa21WV0llNWlvWFdFS0k3Tzd4NDhkOCt1bW5KQ1VscVIyS0VLb29XclFva3lkUFpzZU9IVFJ2M2h5QUhUdDI0T2ZubDZVYmxhOWR1OGI4K2ZPeHQ3ZG53WUlGNU1xVlMrMlF4QnZRdm4xN0dqVnFSRUpDQWhNbVRKRDU4TUtDSkpNcWtaWTdJVVJPWURLWjZOS2xDNUdSa1RSdDJwVDQrSGkxUXhKQ05XNXVia3lZTUlHZE8zZlNzbVZMbWpScGttV3ZCeElURXhrOGVEQUFQWHIwd01QRFErV0l4SnMwZnZ4NENoVXF4UEhqeC9ucHA1L1VEa2RrSXBKTXFpd3J0MGdLSWNTeldGbFpzV1hMRnR6YzNIajgrREZObXpibDBhTkhhb2NsaEtvS0ZTcUV2NzgvSTBhTXNOaStaY3NXUm80Y3liVnIxMVNLN1BsdDNMaVJ1M2Z2VXE1Y09YcjA2S0YyT09JTnM3ZTNaOEtFQ1ZoYld6TnIxaXdaN2lvVWtreXFSS3E1Q2lGeUNqczdPN1p2MzA3eDRzVkpURXlrY2VQR1BIandRTzJ3aE1oVWtwT1RtVDkvUHZ2MjdhTmp4NDRNSHo2YzY5ZXZxeDFXaGlJaUlsaTBhQkcydHJaU2NDY0hxVmF0R3JWcjEwYXIxVEp2M2p5MXd4R1poQ1NUS3BFQ1BFS0luRVNqMFJBWUdFang0c1hSNi9VMGE5YU0yTmhZdGNNU0l0T3d0N2NuT0RpWXRtM2JZbXRyeTRFREIralFvUU1qUm96SWREMlZBUUVCbUV3bUdqWnNLTU5iYzVpeFk4ZVNOMjllZHU3Y21Xa2JPOFRiSmNta1NpU1pGRUxrTkJxTmhoOS8vQkZQVDAvMGVqMmZmUElKOSs3ZFV6c3NJVEtOQWdVS01ITGtTUGJzMmNQbm4zK09uWjBkKy9mdnAyUEhqbno3N2JkY3VYSkY3UkM1ZGVzV3UzYnRJaytlUEl3Y09WTHRjTVJiVnFCQUFWcTFhZ1hBMHFWTFZZNUdaQWFTVEtwRWhya0tJWElpR3hzYjFxMWJSOVdxVlRFWURMUm8wU0picmJrbnhPdVFQMzkraGc4ZnpxNWR1L2o4ODgreHQ3Zm40TUdEZE9yVVNmVUwrRFZyMWdEUXRHbFQ4dWJOcTJvc1FoMWZmdmtsZWZQbTVjQ0JBOWxpZVJ2eGFpU1pWSW4wVEFvaGNyS0FnQURxMTYrUGxaVlZscTFtS2NTYlZxQkFBU1dwN05peEkzbno1cVZKa3ladjVMbWVaN21IbUpnWWdvT0RzYk96bzErL2ZtOGtEcEg1NWNtVEJ4OGZId0NDZzROVmprYW9UWkpKbFpoN0pvVVFJcWVhTVdNRzI3WnRvM2p4NG1xSElrU21sajkvZnI3NTVodjI3ZHRuOGZlaTAra1lPM1lzRnk1Y2VPbHozNzkvbjFHalJqRm16SmhuN252a3lCRk1KaFBlM3Q0NE9qcSs5SE9Lcks5YnQyNVlXMXV6WmNzV0VoSVMxQTVIcUVneUdwVkp6NlFRSWlkNzU1MTNMTzVydFZxVkloRWk4N096czdPNGYrTEVDWGJ0MmtXM2J0M28xNjhmNTgrZmYrRnpKaWNuczMvL2ZnNGVQUGl2UTg1TkpoTnIxNjRGNElzdnZuamg1eEhaUzdGaXhhaFlzU0phclpZelo4Nm9IWTVRa1NTVEtwRTVrMElJWVNrdUxvNWF0V29SR0Jpb2RpaENaQWxWcWxUQno4K1BQSG55Y09yVS83RjMzMkZWMTQvN3g1OXNVR1FqNGdJSEt1YW50Tnk1TXRUTVBYR1dPMGRxcFpXZnpOU1dXbHFXcStYT2phVG1yTnhiOHlPbE9STUVSUVZCQlVIbTRmeis4TWY1UnRwdzhXYmNqK3ZpOG5EbWZVNVhoM09mMTNnZm9ILy8vZ3daTW9SZmYvMzFYOTlINmRLbDZkcTFLeWFUaVU4Ly9mUXZyM2Zod2dVaUl5UHg4UENnVnExYUR5Tys1SFBQUFBNTUFCczNialE0aVJoSlpkSWdXak1wSXBMVGdRTUhBSmc4ZVRJelo4NDBPSTFJM3VmczdNenc0Y1BadUhFai9mdjN4OW5abVVPSER0R3ZYeitHRGgxS1dGall2N3FmRjE1NEFWdGJXL2JzMlVONGVQaGRyNU45WDQ4Ly9yaldPUXNBYmR1MnhjYkdobTNidG1sV1NTR21NbWtRbFVrUmtaeWFOMi9PN05temNYTnpZODJhTlh6MjJXZEdSeExKRjRvV0xjclFvVVBadUhFakF3Y094Tm5abVlNSER6Smd3QUFHRHg3OGp4LzBmWHg4ZVBIRkY4bkt5dnJMZzlILytPT1BBSmFOVjBUYzNOenc5L2NuTXpPVDMzNzd6ZWc0WWhDVlNZTm9BeDRSa1R2VnFWT0h1WFBuOHVTVFR4SWRIVzFab3lVaS82eElrU0lNSGp5WURSczIwTDkvZjF4Y1hMaDE2eGFPam83L2VOdnUzYnZqNU9URXJsMjdPSEhpUkk3TFVsSlNPSGp3SURZMk5qUnAwdVFScFpmOHFHclZxZ0FjUFhyVTRDUmlGRFVhZzJTUFRHWmxaUm1jUkVRa2IvSHo4K09qano3aW80OCtvbmZ2M2tiSEVjbDNza2NxMTY5Zno0UUpFM0pjZHU3Y09RNGVQSGpIYmR6ZDNSa3dZQUFBbjMvK2VZN0xMbHk0Z01sa3d0ZlhGeWNucDBlV1cvS2YyclZyQXp6UWpzS1N2NmxNR2tUVFhFVkVST1JSS2xLa0NPWExsODl4M2tjZmZjVFFvVU41OGNVWDJiOS9mNDdMT25YcWhMT3pNNGNQSCtidzRjT1c4eTlldkFqY25nNmIyMHdtMHgzSHdNek16TXoxSEhsRlVsS1MwUkZ5ZU9LSkp3RHVHTTJXd2tObDBpQmF2QzRpSWlLNUtUTXprOXExYStQcDZjbng0OGQ1K2VXWDZkV3JGL3YyN1FPZ1dMRmk5T3ZYRDRCWnMyWlpibmZ1M0RrQXlwVXJsK3VaZi96eFI5NTQ0NDBjNTczeXlpc2NPWExrWDk5SFJrWUdQWHIwNE5hdFczZTlQRFUxbGZUMDlQdk8rRmYzZXpkWldWbDg5TkZIWkdSa1dNNDdkdXdZbXpadCtzZmJta3dtT25Ub3dKVXJWKzRyNTZOUXNtUkppaFFwd3JWcjE3aHg0NGJSY2NRQXRrWUhLS3gwYUJBUkVSSEpUYmEydHZUdjM1K2VQWHV5WXNVS2xpNWR5c21USnhrK2ZEaFZxbFJoeUpBaGRPN2NtVVdMRm5IczJERjI3ZHBGbzBhTmlJeU1CS0JpeFlxNW52bnc0Y00wYk5qUTh2dWhRNGZZdjM4LzhmSHhPYTQzZmZwMGpodzVjc2NHUXBzMmJXTC8vdjM0K1BoUXBFaVJ1ejdHK3ZYcjJiVnJGMU9uVHNYZTNwN2F0V3ZqNys4UHdQbno1eTJuSXlNak9YandJQWNQSG1UNzl1MWN2bnlaOFBCdzNOM2RXYlJvRVRWcjFxUkVpUkk1N2pzMk5wWkRodzVaZnYvbGwxODRkdXdZZG5aMmx2T0tGeS9PdUhIamFOYXNHYmEyZDM0MGI5ZXVIWEQ3eTRDRWhBUmVldW1sTzY2emR1M2F1ejYzUjgzS3lnb3ZMeStpb3FLSWk0dkR6YzNOa0J4aUhKVkpnNmxNaWtoaEVCTVR3MHN2dlVSb2FPZ0RiVUIyN05neCt2VHB3KzdkdS8veWcrR0R5TDcvL2Z2MzMzR0FlSkdDd3RIUmtSZGZmSkZ1M2JxeGN1VktsaTVkeXFsVHB4ZzVjaVJWcTFhbGJ0MjZiTjY4bWRtelo5T3dZVU11WGJvRTNGN1BuSnV5c3JMWXQyOGZJMGVPNVAzMzMyZmt5SkY4K09HSFZLbFNoYmx6NStMbzZNamF0V3Zac0dFRDN0N2VQUC84OHp6Ly9QT1cyMmNmRDNQOSt2VWNPSENBeG8wYjU3ai9kdTNhOGRwcnI5RzVjMmNpSWlLWU0yY09JMGVPeE5QVGs1VXJWd0xRckZrenkrbldyVnNENE9ucFNaMDZkWmd3WVFJLy92aWo1YjNDMGRHUjlldlg1M2lNZXZYcTVmaDk3ZHExdEduVGhwWXRXOTd4Zk51MGFXTTU3ZXpzektwVnE0RGJoZlRQVTVMLzdqRnltNXViRzFGUlVjVEh4eHZ5aFlNWVMyWFNJQnFaRkpIQ3hNZkhoelZyMWhnZFEwVCt3TUhCZ2Q2OWUrY29sU2RPbktCRml4WWNPWEtFczJmUHNubnpabUppWW9EYlV4cHowNkZEaDhqTXpNVEZ4WVVEQnc3ZzVPUkV4NDRkc2JlM1o4U0lFVFJ2M3B6VnExY3phOWFzdi95U0tpWW1odDI3ZDdONzkyN0xxRitEQmczWXNtVUxSWXNXdFZ4djFLaFJwS1dsQVhEdDJqVzZkKzhPUUVKQ2d1WDAxYXRYZ2RzanRCVXJWdVM5OTk2N3B5K2RybDI3eHZidDIzbjk5ZGZwMnJYcnY3NWRSa2JHMzE3L2oxTm1qZURpNGdLZ2FhNkZsTXFrUWJRQmo0Z1VkREV4TVlaczJQR3dGWlRuSWZKWDdPenM2Tm16SjEyN2RtWHQyclcwYU5HQzJOaFlsaXhad3RkZmYyMVpFL2pIOHBVYlFrSkNjdncrZlBodzdPM3RpWXVMWS9YcTFVeWFOSWxodzRiOTdhRlBsaXhaUW1abUpoY3ZYc1RmMzU5cjE2NWhhMnRyZVM3cjE2L25rMDgrd2RuWm1YWHIxZ0hnNGVIQnNtWExnTnNqazltbnMwY21QLzc0WS9iczJVTkNRZ0lkTzNZRUlEUTBsTlRVVk10MXN2MXg4NkFGQ3hZQXQxL0hvMGVQM3JIVDdoOTk4c2tuVktoUUFiajkzeWQ3ZFBSdWpCNlp6QzdVMldWY0NoZVZTWU9vVElwSVFaV1ltTWo4K2ZQWnNtVUxHemR1QkhKT1R6MTM3aHg5K3ZSaDl1elpmUGJaWjRTSGgxTzJiRmttVHB4SVlHQWdjSHQ2MjZKRml3Z05EU1VtSmdaUFQwK21UWnVXNDNIdU51WDF6OU5VMDlQVG1UNTlPcHMyYlNJakk0TkdqUnJ4MWx0djRlenNiTW42M252dnNYZnZYanc4UEdqZnZ2MGR6NmR2Mzc0MGI5NmNmdjM2V2I2QkZ5a0kwdExTdUhEaEFsRlJVWVNIaDNQbXpCbE9uVHJGNU1tVExaOVBJaU1qc2JHeEFYZ2tVOHYveXZuejV3a1BEODl4WGxoWUdPdlhyK2ZYWDMrbFQ1OCtWS2xTaFNWTGx0Q3FWU3NDQXdPWk9uVXFuVHAxc2x3L0t5dUx5NWN2MDY1ZE84TEN3dkQzOStmVXFWTTVwbUsyYnQyYTFxMWI1NWdDR3g4ZmJ4a0pURWhJc0p6T0hwbDgvZlhYcVYrL1BpTkdqQ0EwTk5SeXV3OC8vSkRtelp2bnlMeDU4MmJnOXV2NHd3OC9XTTZ2VWFQR3YxN25tTmRISnJQWGZ6N0lKa2FTZjZsTUdrUzd1WXBJUVpPYW1zcXlaY3NJQ1FtaFhidDJkNHdxL0Zsb2FDaWZmLzQ1OXZiMnZQMzIyN3ozM25zc1hib1VnRTgvL1pTZE8zZnkzbnZ2OGRoamp4RVZGWVdUa3hOeGNYSDNsT245OTkvbjRzV0xMRisrSEFjSEIvNzczLzh5YmRvMHhvOGZEOEQ0OGVOSlRrNjJqRWk4K2VhYmQ5eEhTRWdJUzVZc29VZVBIblRvMElFZVBYcm9XSHVTcjJTUHpFVkdSbkwrL0hsT256N042ZE9uaVl5TXZPdVgydmIyOXBRdVhScC9mMy84L1B3c0kyclpwVEkzSEQ1OG1INzkrdkhaWjU5WnpvdVBqNmQrL2ZxOC9mYmJiTnEwaWJmZWVvdjU4K2N6WnN3WVRwdzRRWkVpUllpTGk3TWMxbVR3NE1GTW1US0ZuVHQzc243OWV0cTNiOC9odzRlcFhyMzYzejUyejU0OUdUbHlKSkJ6emVRZk4vZjU0WWNmc0xhMlp0S2tTUXdhTkNqSExyZ1hMMTZrZE9uU09lNHpQRHljbDE5K21ZOC8vaGlnUUkxTVprOHgxckhUQ3llVlNZTm96YVNJRkNRaElTRjgrKzIzUFB2c3N5eGJ0dXhmamVDOS9QTExlSGw1QWRDdFd6ZEdqQmhCVmxZV3ljbkpyRml4Z3RteloxdU9ZWlo5ckx4N0taUFhyMTluNDhhTkxGMjYxREpOdFZldlh2ejN2LzlsL1BqeFhMdDJqVjI3ZHJGNDhXSkxqZ0VEQnZEeXl5L251SjhpUllvd2NPQkFnb09EV2J4NE1kMjdkNmRIang3M3RPWkp4RWcvL2ZRVFk4ZU92ZU44VzF0YlNwWXNpWitmSDM1K2ZsU3VYSmtxVmFyZzUrZVhveml1WExtUzVPUmtVbEpTS0Zhc1dLNWtmdTY1NXloYXRHaU9NdG1nUVFNMmI5NU1yMTY5Q0F3TTVJc3Z2aUEwTkpTNmRldGFOdHY1b3krKytBS0F1blhyOHY3Nzd4TWRIYzJXTFZ2dW1PWHdSOW5UVm5mdTNBbmNYZ2VZZlI3Y0hqRWRPM1lzNTg2ZG8xaXhZdFNxVll0eDQ4YXhaczBheTBEQlUwODlSV2hvYUk3WE1ERXhFUmNYRjB1WnZOZVJ5ZXdkWGYvcWNpTmxQNzQyTFN1Y1ZDWU5vaklwSWdWSlJFUUVXVmxadUxpNC9PdlJDMDlQVDh2cFlzV0tZVGFieWN6TUpEbzZHcFBKUk9YS2xSOG8wNVVyVnpDYnpaYk5NLzRvSXlQRHNxbEkyYkpsTGVkblQzKzlHeXNySzhzNnEram82QWZLSnBLYlNwY3VUYWxTcGZEejg2TnMyYkpVcWxTSnlwVXJVN0ZpeGJzZWl1TFBuSnljU0U1TzV0YXRXN2xXSnYvcWNTNWZ2c3pVcVZOSlNrcGl6Smd4bENsVGhvNGRPNUtlbm41SG1ZbU9qc2JYMXhjbkp5ZmF0Mi9Qb0VHREtGMjZ0R1U2L1orbHBhVXhjdVJJR2pkdVRGcGFHbVBHakNFMk5wWktsU3J4NFljZldqNjdUWjQ4bVpZdFd6SjM3bHlDZ29KbzJyUXBZOGFNNGRTcFU1YjcrbU1CWGJ0MjdWMi9ZR3ZldlBsZFp6bWtwS1JZcHNTR2hvYXlkT2xTTm03Y3lDdXZ2TUs2ZGVzNGZ2dzRiN3p4aHVXLzNVOC8vY1M2ZGV0bzI3YnQzNzJrajR6S1pPR21NbWt3VFFrUWtZTGc5ZGRmcDMvLy9peFpzb1F1WGJyUXZIbHp1bmZ2Zmw4YjE3aTd1d01RRlJYRlk0ODk5cGZYeS83Z2twcWFhbG5MbFpTVVpMbmN3OE1EZ0EwYk50eHg3RGY0ditJWUd4dHJPWjFkTVAvb3lwVXJMRjI2bEo5KytvazJiZHF3Y09GQ1hGMWQ3L2w1aVJpbFdyVnFscW5jOThQZDNaMjR1RGppNHVJTTNZeXFTSkVpUFBIRUUzejg4Y2NrSkNRd2N1UkkzTnpjR0RKa0NEMTY5TEJzZnBPOWJudjkrdlVzWDc0Y1QwOVBmSDE5dVhMbENrRkJRWGU5YjVQSnhMQmh3L0R4OGFGT25UcU1IajJhYnQyNmNmejRjZXJXcmN1RUNSTVlQMzQ4TmpZMnVMaTQwS0ZEQitiT25RdmNIaUNZTW1XSzViN3VOako1Tjlldlg4K3hqakpiOXJUVjVPUms1c3ladzVvMWExaXhZZ1d2dlBJS2JkdTI1YmZmZm1QMTZ0VUVCd2N6ZVBCZ1huMzFWVjUvL1hVOFBUMTUrdW1uNyt1MWZSREp5Y25BMzM4Wkp3WFgvUi9zU3g2SVJpWkZwS0R4OFBCZytQRGhyRml4QW1kbloxNTQ0WVg3dWg4Zkh4OGFOV3JFQng5OHdKa3paekNaVEp3K2ZmcU8wVUIvZjMrS0ZDbGlPYTViV2xvYWl4Y3Z6bkUvVHo3NUpGT25UaVVtSmdhVHljU1pNMmNzQnhBdlU2WU01Y3VYWjhhTUdTUW1KaElkSGMyaVJZdnV5Tk9uVHg4OFBEeFl0V29WUTRZTVVaR1VRcWRVcVZMQTdTOTRqTEorL1hveU1qTFl0V3NYUFh2MlpNcVVLV3phdElrUkkwWXdjT0JBV3JkdXphVkxsekNielhUczJCR1R5VVJJU0FoV1ZsWk1tRENCcjc3NmltblRwckZ2M3o1R2pSckZ4WXNYTGZjZEZSVkZTa29LbnA2ZTlPdlhqNzU5KzFLOWVuVWFOR2dBUVB2MjdYRjFkYVZmdjM2Y1BuMmFJVU9HNU1wbVJLdFdyZUtaWjU2aGFOR2kyTm5aa1ppWUNNQ1lNV01JRGc0bU1qS1MzMzc3alFvVktqQnAwaVQyN3QzN3lEUGRUZlloUWY0NDIwUUtENDFNaW9qSVExV3NXREVHREJoQXo1NDk3L3MrUHZqZ0F6Nzc3RE9HRGgxS2NuSXkvdjcrZlBEQkJ6bXU0K0Rnd0FjZmZNRFVxVk1KQ1FuQjI5dWJaNTU1aG9NSEQxcXVNMlhLRkNaUG5rem56cDNKeU1pZ2ZQbnlsbzAxNFBaMHRRa1RKdENzV1RNQ0FnTG8zTGt6di8zMlc0N0hXYnQyTFE0T0R2ZjlYRVR5dSt3eWVmNzhlVU56cEtlblU2dFdMVmFzV01IcDA2ZnAwcVVMcTFldnRod2FKQ29xaXFlZWVvcTMzMzZiTW1YS01HZk9ISll1WFVyRGhnMVp2bnc1SGg0ZTFLbFRoeGt6WnRDNWMyZGVmZlZWZ29PRGNYSnlJamc0bUo0OWV4SWNIRXlQSGowWU1HQkFqc2NlTldvVUN4WXM0TTAzMzJUVnFsV1dIVXdCZnYzMTF6czIwK25TcFV1TzMvKzQ2MnUyckt5c3U2NkZ6SjQyR2hRVVpKbUIwYVZMRjlxM2I1OWp0Tk5zTmpOczJEQnNiVzE1N0xISC9uWW14Nk4wL2ZwMVFHV3lzTEl5YTJqTUVHbHBhZFN2WHg5N2UzdjI3OTl2ZEJ3UkVSR1J1MXEzYmgwVEowNmtZY09HVEo4K1BWY2ZlL1RvMFV5ZE9oV0FtVE5uRWhjWFI1TW1UV2pZc09FL1RpUGR2MzgvcnE2dVZLMWE5WTdMSWlNajhmYjJ2bU9FTVRJeUVqOC9QOHZ2SFR0MnpGRUUvN2cyODUxMzN1SGRkOSs5cCtjemF0UW95d1pBdzRZTlk5YXNXWGRjWjhTSUVYeisrZWYzZEw5R1NVNU9wbkhqeHRqWjJiRm56NTVjM2ZGWDhnYVZTWU9rcDZkVHIxNDk3T3pzT0hEZ2dORnhSRVJFUk80cUxDeU0vdjM3RXhBUXdQTGx5NDJPSTNuSWdRTUhHRFpzR1AvNXozOHNoNUNSd2tWckpnMmlOWk1pSWlLU0gyUlBjNzE4K2JJK3QwZ09SNDRjQWJqcjZLOFVEaXFUSWlJaUl2S1h2TDI5S1Z1MkxFbEpTUncvZnR6b09KS0hoSVdGQWJlUG15bUZrOHFrUVRReUtTS1NPODZlUGN1WU1XTjQ4ODAzQ1FrSk1UcU9TTDcwM0hQUEFiQjU4MmFEazBoZWtaV1Z4Wmt6WndCNC9QSEhEVTRqUmxHWk5JaVZsUldnTWlraThxZ0ZCQVR3NG9zdkVoWVd4aGRmZk1IRWlST05qaVNTNzlTdlh4K0F3NGNQRzV4RThvcTllL2VTbEpSRXBVcVZERDMrcUJoTGh3WXhpSldWRlZaV1ZpcVRJaUs1SURBd2tObXpaOU9qUncvV3JWdEhURXdNczJiTnNueXhKOFl6bTgwa0pDUnc3ZG8xa3BLU1NFNU9KaUVoZ1N0WHJuRDU4bVd1WExsQ1ltSWlxYW1wbHArVWxCUlNVMVBKek16RTBkSFI4dVBrNUdUNTE4dkxDMTlmWDN4OWZmSHk4c0xaMlptaVJZdmk2dXFLaDRlSDViQVM4dmNxVmFxRWs1TVQ0ZUhoeE1iR1VyeDRjYU1qaWNHKy8vNTc0UGFPdDFKNHFVeUtpRWloVUtGQ0JWYXZYazNuenAwNWVQQWdmZnYyWmU3Y3VkcktQcGVaVENhdVhMbGlLWWtuVHB6Z3hJa1RuRDE3bHRUVTFQdSszNVNVRkZKU1V1N3BObFpXVnZqNCtCQVlHRWpWcWxVSkNBakF5OHVMa2lWTDR1cnFldDlaQ2lJSEJ3YzZkT2pBMHFWTFdiUm9FYU5IanpZNmtoZ29MUzNOTWtwZHIxNDlnOU9Ja1ZRbURXUnRiWTNKWk1Kc051dmJjUkdSWEZDNmRHbSsvLzU3MnJWclIxSlNrbWFINUlMcjE2OFRGeGZIcVZPbjJMRmpCL3YyN1NNOVBmMnUxeTFXckJndUxpNFVLVklFSnljblhGeGNLRm15cE9YSHpjME5KeWNueTAvMjZLT3RyYTFscERMN0p6VTFsZVRrWkdKalk3bDA2UktYTGwwaUppYkdjdm5ObXpkSlRFeTBGTnZ0MjdmbnlGS21UQm1hTm0zSzAwOC9qWStQRDk3ZTNqZzRPT1RHUzVabnRXM2JscVZMbC9MVFR6OHhhdFFvZlhZcHhFSkRRMGxNVEtST25UcVVMbDNhNkRoaUlCMW4wa0IxNnRRaE16T1RRNGNPNlp0eEVaRmNkT1BHRFlvV0xZcWRuWjNSVVFxY2xKUVVvcU9qMmJ0M0w2dFdyZUx5NWNzNUxyZTJ0c2JUMHhNdkx5OUtseFMzWHNzQUFDQUFTVVJCVkM1TnRXclZxRmF0R2xXcVZNbjFLYWRtczVtWW1CaU9IVHZHOGVQSE9YWHFGUEh4OGNUR3hwS2NuSHhIN2laTm10Q2hRd2NxVktoUUtOZUltYzFtdW5mdnp0bXpaM24zM1hkcDFhcVYwWkhFQUdhem1hNWR1eEllSHM2TUdUTXM2Mm1sY0ZLWk5GRGR1blhKeU1qZzRNR0QyTnBxa0ZoRVJQS25xMWV2Y3VMRUNVSkNRamh3NEFCWldWbVd5enc4UFBEMjlpWXdNSkRHalJ0VHQyNWQ3TzN0RFV6N3o4eG1NOUhSMGV6WXNZTTllL1lRRXhQRGxTdFhjb3lvdXJxNjBxVkxGNW8wYVVMRmloVUx6UmNUZS9ic1llVElrZmo1K2JGNjlXcU5UaFpDUC8zMEUyKysrU1lsUzVia3UrKyswMmZZUWs1bDBrRFpaZkxBZ1FPRjVvK1FpRWhlTkhQbVREWnUzTWpLbFN0eGRuWTJPazYra0pTVXhMbHo1NWd4WXdaSGp4NjFuTy9nNElDM3R6ZjE2dFdqWjgrZWxDbFR4c0NVRDQvSlpPTEhIMzlrK2ZMbFhMeDRrZXZYcjFzdXM3VzFaZURBZ1R6Ly9QUDQrdm9XNklLVm1abEpwMDZkdUhqeEl1UEdqYU45Ky9aR1I1SmNaRGFiQ1E0TzV0eTVjMHlaTW9XZ29DQ2pJNG5CVkNZTlZMOStmZExTMHRpM2IxK2hYNGNoSW1LazFxMWJjL255WlR3OFBGaTFhaFZ1Ym01R1I4cVRUQ1lUa1pHUmZQbmxsL3owMDArVzgxMWNYS2hjdVRLOWUvZW1YcjE2bG1NcEYyU0ppWWtzVzdhTWpSczNjdW5TSmN0b2JOR2lSUmsxYWhRTkd6YkV3OFBENEpTUHhyNTkreGcrZkRpZW5wNXMyTEJCWDRnWElvc1hMMmI2OU9tVUtWT0drSkFRalVxS3lxU1Jubjc2YVZKVFU5bTdkNisySmhjUk1WQktTZ3JkdTNmbndvVUx1TGk0RUJJU2dxZW5wOUd4OG94YnQyNXgrUEJoeG80ZGE5a3h0V2pSb3BRdFc1YVhYMzZaT25YcUZPalJ1SCtTbHBiR25EbHorUEhISDdseTVZcmwvS0NnSUY1KytlVUNNenField3Mk0yalFJUDczdi8vUnNXTkh4bzRkYTNRa3lRVTNiOTZrYmR1MkpDWW04dVdYWDFLelprMmpJMGtlb0RKcG9BWU5HcENTa3NLZVBYdHdjbkl5T282SVNLR1dscGJHaXkrK3lObXpaM0YyZG1iNTh1WDQrdm9hSGN0UThmSHhoSVNFOE5WWFgxbk9LMU9tREVPSERxVlpzMmFGdWtEK2xaczNiL0x4eHgremE5Y3VidDY4Q2R4K3pUNzQ0QU1xVjY1Y1lFWnl6cDgvVCtmT25iRzF0V1hod29WVXJselo2RWp5aUkwY09aSTllL1lRRkJURWxDbFRqSTRqZVlUS3BJR3l5K1N1WGJzb1dyU28wWEZFUkFxOWpJd01CZzBheEsrLy9vcVRreE5MbHk2bGJObXlSc2ZLZGNuSnlYeisrZWVFaElRQXQ5Y0Urdm41OGZubm4xT2lSQW1EMCtVZkN4Y3VaTkdpUmR5NGNRTUFlM3Q3Rml4WVFFQkFRSUdZQ3J4aXhRbysrdWdqYmNSU0NLeGZ2NTd4NDhmajZ1ckt5cFVyOGZMeU1qcVM1Qkg1LzUwc0g4ditSdmVQdTk2SmlJaHg3T3pzK1BycnI2bGR1ellwS1NsMDY5YU5NMmZPR0IwcjE2U2xwZkh0dDkvU3FGRWpRa0pDY0hSMHBIWHIxaHc0Y0lDVksxZXFTTjZqRjE5OGthMWJ0ekp2M2p4S2xDaEJlbm82UFhyMG9IWHIxbHk0Y01Ib2VBK3NVNmRPVkt0V2pVdVhMdkhPTys4WUhVY2VrUXNYTHZEUlJ4OEJNR25TSkJWSnlVRmwwa0RaMzBwcWNGaEVKTyt3dGJWbDFxeFpQUFBNTTZTbHBmSENDeTl3NnRRcG8yTTlVaWFUaWIxNzkxSy9mbjArL2ZSVGJHMXRDUW9LWXUvZXZVeWNPRkhUV1IvUUUwODh3WVlORzFpMmJCbGVYbDdFeE1UUXZuMTdCZzRjU0Z4Y25OSHg3cHV0clMzVHBrMmpXTEZpYk5teWhjV0xGeHNkU1I2eWxKUVVoZzhmVG5KeU1pKzg4QUoxNnRReE9wTGtNWnJtYXFBbVRacHc4K1pOdG0zYmhxdXJxOUZ4UkVUa0Q4eG1NeE1uVGlRcks0dDMzbm1ud0U3aFMweE1wRU9IRHR5NGNRTXJLeXNDQWdMNDl0dHZzYkd4TVRwYWdiVjE2MWJHang5djJjeG8xS2hSQkFjSDU5dlgvUGp4NC9UcDB3ZHJhMnVtVHAxS28wYU5qSTRrRDRISlpHTG8wS0g4L1BQUFBQWFVVOHllUGJ2QXZnL0svVk9aTkZCMm1keTZkYXUyb1JjUnlhTk1KbE8rL1pEL2Q3S3lzdmptbTIvNDhzc3ZBWEIzZDJmMTZ0WDZjak1YZmZYVlYzenp6VGVZVENhY25KeFl0V3BWdnQzMGFkMjZkVXljT0JFSEJ3ZSsrdW9ycWxXclpuUWtlUUJtczVuUm8wZXpZOGNPeXBRcHc4S0ZDL1hlSUhlbGFhNEcwcHBKRVpHODc4OUY4c2lSSXdZbGVYZ1NFaEo0OXRsbitmTExMN0d4c1dITW1ESDg5Tk5QK3JDWXl3WU5Hc1RldlhzcFhibzBLU2twdEc3ZG1tWExsdVhMendWdDI3Wmx4SWdScEtXbE1YandZSDc3N1Rlakk4bDlNcHZOdlBQT08rellzUU4zZDNlKy9QSkx2VGZJWDFLWk5GRDJtc244K0VkRFJLUXdHamR1SEMrOTlCSkxsaXd4T3NwOU8zTGtDRTJiTmlVeE1SRmZYMThPSERoQWx5NWRqSTVWYU5uWjJiRjI3Vm9tVEppQWpZME5VNmRPcFd2WHJpUW5KeHNkN1o2OThNSUw5TzNibDVTVUZBWU5Hc1F2di94aWRDUzVSMWxaV2J6MTFsdHMzTGdSRHc4UDVzNmRpNCtQajlHeEpBOVRtY3dETk5OWVJDUi9xRldyRmdDZmZ2b3BYM3p4aGNGcDd0MnNXYk1ZTkdnUUFEMTc5bVQ5K3ZVRjRoQVZCVUdiTm0zWXVYTW5MaTR1UkVSRTBLUkpFNjVjdVdKMHJIdGlaV1hGeXkrL3pNQ0JBMGxOVFdYdzRNSDg4TU1QUnNlU2Z5azFOWlZodzRieHd3OC80T1hseGVMRmkvSHo4ek02bHVSeCtndGlJTzNtS2lLU3Y3UnQyNVlwVTZaZ1pXWEYxMTkvemRTcFU0Mk85SytZVENaNjllckZ2SG56c0xhMlp0bXlaYnoyMm10R3g1SS9jWEp5WXZ2MjdUenh4Qk5rWldYUnFsV3JmRG02TjNqd1lFYVBIazE2ZWpwdnZmVVdDeFlzTURxUy9JTkxseTdScTFjdkRoMDZSTGx5NVZpeVpJa09CU1QvaXNwa0hxQXlLU0tTZnp6NzdMTjg5dGxuMk5yYXNtelpNaVpNbUpDbjM4ZlQwdEpvMGFJRkowK2V4TW5KaWYzNzkxT3BVaVdqWThuZm1EZHZIa09IRGdXZ1g3OStiTjY4MmVCRTk2NTc5KzU4OHNrbjJOallNR1BHREY1OTlWWFMwdEtNamlWM3NYZnZYcnAyN1VwRVJBUlBQZlVVQ3hjdTFMRWs1VjlUbVRSUTlnWThlZmxEaUlpSTNLbCsvZnA4OGNVWDJOdmI4LzMzMy9QbW0yOWlNcG1Nam5XSDFOUlVXcmR1emZYcjF5bFJvZ1RidG0zVDF2NzVSTDkrL1pnOGVUSUFZOGVPWmRPbVRRWW51bmVOR3pjbU5EU1VraVZMc212WEx0cTJiY3Z4NDhlTmppWC9uOGxrWXViTW1ienl5aXVrcEtRUUhCek03Tm16S1ZxMHFOSFJKQjlSbVRTUWRuTVZFY20vYXRTb3dieDU4M0IwZEdUcjFxME1HemFNakl3TW8yTlpaQmZKYTlldTRlZm54N3AxNjdDM3R6YzZsdnhMVmxaV05HdldqQysvL0JJckt5dmVmdnR0UWtKQ2pJNTF6MHFWS2tWSVNBaE5talFoTGk2T3ZuMzc4c1VYWCtpemo4Rk9uejVOdDI3ZG1EOS9QbzZPamt5Wk1vVTMzbmhEWHpiSlBWT1pOSkIyY3hVUnlkOENBd1A1NXB0dktGS2tDSWNQSDJiYnRtMUdSd0lnTXpPVDRPQmdybCsvVHZueTVWbTFhbFdCUEZabVlWQ3paazNtenAyTGxaVVZreVpOWXZ2MjdVWkh1bWNPRGc1TW16YU5zV1BIWW1Oanc5ZGZmMDJiTm0wSUN3c3pPbHFoazVtWnljeVpNK25WcXhmaDRlRTgrZVNUckYyN2xxQ2dJS09qU1Q1bFpkWWNTOE8wYk5tUzJOaFkxcXhaUTVreVpZeU9JeUlpOStuY3VYTnMyN2FOZnYzNkdWN2F6R1l6QXdZTUlDd3NEQjhmSDc3Ly9udkRNOG1EMjc1OU82TkhqOGJhMnBxNWMrZnkrT09QR3gzcHZseTllcFVKRXladzRNQUJBSjUvL25tR0RCbEN5WklsRFU1V3NKbk5abjc0NFFlbVRadEdmSHc4am82T0RCczJqRzdkdW1sSFoza2dLcE1HZXY3NTU0bUppZUc3Nzc2amJObXlSc2NSRVpFQ1lQNzgrY3ljT1JNWEZ4ZldyMSt2OVU4RnlLSkZpL2pzczg5d2RIUmszYnAxZUhwNkdoM3B2bTNZc0lIUFB2dU0rUGg0ckt5czZONjlPd01IRHNURnhjWG9hQVhPM3IxN21UNTlPdUhoNFFBMGFkS0VkOTU1QjFkWFY0T1RTVUdncnlJTXBEV1RJaUlGazlsc1pzeVlNZHk0Y1NOWEgvZm8wYVBNbkRrVE96czd2djMyV3hYSkFxWjM3OTQwYmRxVTFOUlVYbnJwSlRJek00Mk9kTjlhdFdyRnBrMmJHRFJvRVBiMjlpeGR1cFNtVFpzeWI5NDhrcE9Ualk1WElQejY2NjhNSERpUUVTTkdFQjRlVHZYcTFWbTRjQ0hUcGsxVGtaU0hSaU9UQm1yVHBnMlhMbDBpSkNTRWN1WEtHUjFIUkVRZWtyZmZmcHRObXpaUnFsUXA1czJibHl2YjdDY2tKTkN5WlV2UzB0S1lOR2tTelpzM2YrU1BLYmt2TXpPVDd0MjdFeDRlenBBaFF4Z3dZSURSa1I1WVNrb0tuMzMyR1NFaElaak5acXlzck9qUm93Y2RPblRBMzkvZjh1VzcvTE9zckN5MmJkdkd3b1VMT1hIaUJBRGx5NWRueUpBaE5HM2ExT0IwVWhDcFRCb291MHl1V3JXSzh1WExHeDFIUkVRZWtzVEVSQVlPSE1qdnYvOU84ZUxGbVQ5Ly9pTS9BUGlycjc3S3JsMjdxRjI3Tm5QbXpIbWtqeVhHaW82T3BtUEhqbVJsWlRGdjNqeis4NS8vR0IzcG9ZaUxpMlAyN05sczNMalJzak55Z3dZTjZObXpKN1ZxMVZLcC9CczNiOTdrdSsrK1k5NjhlZHk4ZVJPQWdJQUF1blhyUnJ0MjdmVGF5U09qTW1tZ3RtM2JFaDBkellvVks2aFlzYUxSY1VSRTVDRktUazVtOE9EQm5EaHhBbmQzZCtiTm0vZkkxc2Z2MjdlUDRjT0g0Kzd1enZmZmY0K1RrOU1qZVJ6Sk83NzU1aHZtekpsRHlaSWxXYk5tVFlIYVpDazFOWlVGQ3hidzNYZmZFUmNYQjRDdnJ5L3QyN2VuU1pNbVZLaFFRZVVJU0V0TFkvLysvV3pjdUpHdFc3ZGF6cTlmdno2OWUvZW1kdTNhQnFhVHdrSmwwa0R0MnJYajRzV0xMRnUyakVxVktoa2RSMFJFSHJLVWxCUkdqQmpCLy83M1AxeGNYSmcxYXhaVnExWjlxSStSbXByS2M4ODl4ODJiTjNudnZmZDQvdm5uSCtyOVM5NlVsWlZGbHk1ZE9ILytQRys4OFFiQndjRkdSM29rTm16WXdNcVZLemwrL0xqbHZJb1ZLOUttVFJ1ZWVlWVpTcFlzV2FpS1pXWm1Kb2NQSDJiTGxpMXMzTGdSazhrRVFOR2lSUWtLQ21MQWdBSGFHVmR5bGNxa2dkcTNiOCtGQ3hkWXVuUXBsU3RYTmpxT2lJZzhBdW5wNmJ6MjJtdnMzNzhmSnljblB2LzhjNTU4OHNtSGR2L0xsaTFqNnRTcEJBUUVzR3pac2tMMXdicXdPM2JzR0gzNjlNSEJ3WUdOR3pmaTV1Wm1kS1JINXRLbFM0U0dockp6NTA3THJxUUEvdjcrTkdyVWlOcTFhMU85ZXZVQ055cHZOcHVKakl6azZOR2o3TnUzajkyN2QxdW1BTnZaMlZHM2JsMWF0V3BGVUZDUS90OFhRNmhNR3FoRGh3NUVSVVd4Wk1rU3FsU3BZblFjRVJGNVJESXpNeGs5ZWpTN2QrL0cwZEdSNmRPblU2dFdyUWUrMzZTa0pGcTBhRUZxYXFxK21DeWtoZzBieG9FREJ4ZytmRGg5K3ZReE9rNnVPSFhxRkd2V3JHSGZ2bjFFUjBkYnpyZXlzcUptelpvMGFOQ0F5cFVyRXhBUWdLdXJhNzRxV1NhVGljaklTSDcvL1hmQ3dzTFlzV01ITVRFeGxzdHRiVzJwWHIwNnpaczNwMDJiTnRqYjJ4dVlWa1JsMGxBZE8zWWtNaktTYjcvOWxzREFRS1BqaUlqSUkyUXltWGovL2ZkWnQyNGRiNy85TmgwNmRQalh0NDJNakNReE1mR09qVlpXckZqQlJ4OTlSSTBhTmZqbW0yOGVkbVRKQjhMRHcrblNwUXNPRGc1czJiS0ZZc1dLR1IwcFYwVkZSYkZyMXk0T0hEaEFXRmdZS1NrcE9TNHZWYW9VMWF0WHAxcTFhZ1FFQkZDeVpFbTh2YjJ4dGpiKzZIZ3BLU2xjdW5TSnFLZ29UcDA2UlZoWUdNZU9IU010TFMzSDlmejkvWG55eVNkcDBLQUJUei85TkxhMnRnWWxGcm1UeXFTQk9uWHF4UG56NTFtOGVQRkRYME1qSWlKNWo5bHM1c2lSSTlTc1dmTmYzK2JubjMvbXBaZGU0dkhISDJmKy9QbVc4ek15TWdnS0NpSXBLVWxmU2haeWd3Y1A1dkRodzR3ZlA1NjJiZHNhSGNjd1dWbFovUHp6eit6ZnY1K3paODl5NXN3WjR1UGo3N2lldmIwOWZuNSsrUG41VWI1OGVVcVZLb1dIaHdldXJxNldIMmRuNXdjYTBjekl5Q0FoSVlIRXhFUnUzTGhCUWtJQ01URXhSRVpHY3Y3OGVTSWlJcmg2OWVvZHQ3T3hzYUZjdVhJRUJBVHcrT09QMDdCaFEzeDlmZTg3aDhpanBxODJESlQ5SnBXVmxXVndFaEVSeVEzWjAvRCtLRE16ODI5SEdnSURBN0d5c3VMVXFWT1lUQ2JMcnAyLy9QSUxTVWxKbEN0WFRrV3lrT3ZXclJ1SER4OW0zcng1dEduVEpsOU42M3lZcksydHFWMjdkbzVkVEM5ZnZtd1o4UXNQRHljNk9wcVltQmpPbmozTDJiTm4vL0srYkcxdDhmVDB4Tm5aR1h0N2V4d2NISEJ3Y0xDY3RyR3hJVDA5bmJTME5OTFMwa2hQVHljOVBaM1UxRlN1WDc5T1ltTGlQK1oxZG5hbVpNbVNsQ3BWaXFwVnExS2pSZzJxVmF1R25aM2RRM2s5UkhLRHlxU0JzdC9zTlRnc0lsSTRKU1VsOGVLTEw5SzVjMmU2ZCs5KzErc1VMVnFVRWlWS2NQbnlaUzVldklpZm54OEF5NWN2QjI1djVpYUZXNk5HamZEMTllWENoUXVjT25WS1h5NzhnYSt2TDc2K3ZyUnMyZEp5WG1abUpsRlJVVVJFUkhEdTNEbWlvNk81ZnYwNk4yN2NzSXdrM3J4NWs1aVltQnpyRmUrRnJhMHRibTV1dUxxNld2NzE5dmJHMzkrZmN1WEtVYUZDQlR3OFBCN1cweFF4ak1xa2dWUW1SVVFLdC8zNzl4TVpHY20wYWRPNGRlc1cvZnYzdit2MS9QMzl1WHo1TWhFUkVmajUrWkdRa01ET25UdXh0N2VuVTZkT3VaeGE4aHByYTJ2cTFhdEhhR2dvdTNidFVwbjhCN2EydHBRdlg1N3k1Y3Z6N0xQUDN2VTZHUmtaeE1mSGs1eWNuR1AwTWZ1MHlXVEtNVkw1eDlNZUhoNjR1TGprOHJNU01ZYktwSUUwelZWRXBIQnIxcXdaNmVucFRKZ3dnZG16WjVPY25NeUlFU1B1dUY2RkNoWFl2MzgvNTg2ZG8wbVRKcHc4ZVpLc3JDd3FWNjVjNEE2RklQZW5VNmRPaElhR0Vob2F5a3N2dldSMG5IelB6czZPRWlWS0dCMURKTTh6Zml1clFreGxVa1JFV3JWcXhaUXBVN0N6czJQaHdvVzgrKzY3ZDh4WXlSNXBPbkhpQkFDN2R1MENvSDc5K3JrYlZ2S3N5cFVyNCtYbFJWeGNIQkVSRVViSEVaRkNRbVhTUUpybUtpSWlBRTJiTnVYVFR6L0YzdDZldFd2WDh0WmJiMkV5bVN5WForLzQvZHR2djJFMm05bXlaUXNBenozM25DRjVKZSt4c3JLeUhHZjAxMTkvTlRpTmlCUVdLcE1HVXBrVUVaRnM5ZXJWNDVOUFBzSEp5WWtmZnZpQnNXUEhrcEdSQVVDWk1tVndjbkxpNnRXcm5ENTltaHMzYnVEdTdrN1pzbVVOVGkxNXlWTlBQUVhBMGFOSERVNGlJb1dGeXFTQlZDWkZST1NQNnRXcng1dzVjM0IyZHViSEgzL2t2Ly85TDNENzc0Vy92ei93ZjBWQjY3bmt6NnBYcnc3QXFWT25ERTRpSW9XRnlxU0J0R1pTUkVUKzdELy8rUTlmZi8wMW5wNmV0R3ZYem5KK3VYTGxBRGgrL0RpQURtUXVkNmhTcFFyVzF0YUVoNGVUbnA1dWRCd1JLUVJVSmcya01pa2lJbmRUcVZJbDFxeFpROE9HRFhPY0IxZ090RjZsU2hWRHNqMEtJU0VoLytwNmNYRnhkLzJibVpxYStrRGw2ZGF0Vy9kOTI3ekV3Y0VCTHk4dlRDWVRzYkd4UnNjUmtVSkFod1l4a0thNWlvZ1VUcWRQbitiUW9VUDQrZmxSdG14WlNwY3VqYTF0emovSlJZb1V5Zkc3dDdjM2dPVWc2bjUrZnJrVDlnSDA3Tm1Uckt3c29xT2oyYlZyRngwNmRNRFIwWkh6NTgremYvOStXclpzeWFaTm01Z3hZd2FkTzNjR29HYk5tbmg3ZTVPY25FenIxcTE1NDQwM0FEaHk1QWpEaGczajdiZmZwblhyMWprZVovMzY5ZXphdFl1cFU2ZGliMjlQN2RxMUxkT0N6NTgvYnprZEdSbkp3WU1IT1hqd0lOdTNiK2Z5NWN1RWg0Zmo3dTdPb2tXTHFGbXo1aDNUaDJOall6bDA2TkNqZmFFZUluZDNkMkpqWTRtUGo2ZDA2ZEpHeHhHUkFrNWwwa0Fxa3lJaWhkTytmZnVZT1hPbTVYY2JHeHU4dkx3b1VhSUVQajQrbEN4WjBsSTAvZno4dUhuekp0T25Ud2NnT1RrWnVMMHBUMTZYa1pIQnlwVXI2ZHExSzNENzJIM0xsaTJ6L0g0M1JZc1daZE9tVFV5Y09KR0FnQUFBYnR5NHdlVEprL255eXk4Wk4yNGM1Y3VYdCt4d0M5QzVjMmNpSWlLWU0yY09JMGVPeE5QVGs1VXJWd0szaitXWmZUcTdoSHA2ZWxLblRoMG1USmpBanovK2lMMjlQUUNPam82c1g3OCtSNTU2OWVvOXBGY2pkN2k2dWdKdzdkbzFnNU9JU0dHZ01ta2dsVWtSa2NLcFdyVnE5T2pSZy9Qbnp4TVZGY1dsUzVlSWlZbXhqRHIrbWFPakkybHBhY0QvL2MzdzhQREl0YnhHT0hUb0VFT0hEdVhtelp1TUhEbVN0bTNiOHNRVFQvRHV1Ky95Mm11dk1XN2NPSjUrK21uTDlVZU5HbVY1amE1ZHUwYjM3dDBCU0VoSXNKeStldlVxQUJVclZxUml4WXE4OTk1N2xpSlpVR1NQYUJlVXFic2lrcmVwVEJwSVpWSkVwSENxVmFzV3RXclZzdnllbVpsSmJHd3NWNjVjNGNxVksxeTZkSW5JeUVnaUl5T0ppb3JpNXMyYmx1dWF6V2Fzckt6dW1BWmJrRVJHUnVMbTVrWnFhaW92di93eS92Nys5TzdkRzdpOVkrbmt5Wk1aTldvVURSbzA0UEhISDJmV3JGazRPenV6YnQwNjRIYlJYclpzR1hCN1pETDdkUGJJNU1jZmY4eWVQWHRJU0VpZ1k4ZU9BSVNHaHBLYW1uckhGTm8vSHU4elA3Q3pzd093RkdzUmtVZEpaZEpBMm9CSFJFUUFiRzF0S1ZteUpDVkxscnpyNWRldlh5YzZPcHJvNkdqR2poMkwyV3pHMGRFeGwxUG1ubVBIamxHeFlrVzJiTm5DNDQ4L3pwNDllMmpac2lXeHNiRVVMMTRjZ0JZdFdtQXltZWpRb1FPZE9uV2ljZVBHbHR2SHg4ZGJwdEltSkNSWVRtZVBUTDcrK3V2VXIxK2ZFU05HRUJvYWFybmRoeDkrU1BQbXpYTmsyYng1OHlOOXJnOWI5dHJiN0dPVWlvZzhTaXFUQmxLWkZCR1JmOFBkM1IxM2QzZXFWYXZHeElrVFNVdExJeU1qQXhzYkc2T2ovYVZSbzBaeDRjSUZ1bmJ0K3BmLy9wWG16WnV6WU1FQ2V2YnNhZG5GRm02dlg5eTBhZE0vUG5iUG5qMFpPWElra0hQTjVJd1pNeXpYK2VHSEg3QzJ0bWJTcEVrTUdqU0lmdjM2QVRCcjFpd3VYcng0eCtZMXp6MzMzTDkvOGdiSy9reng1dzJkUkVRZUJiM1RHRWpUWEVWRTVGNDVPVG1SbHBiR3JWdTM4dlRvNUxScDAramF0YXRsQTU2Ny9kdXlaY3U3M3RiZTNwNnVYYnV5WnMwYXRtL2ZiamsvUFQwOXgyM2F0bTNMa0NGRGN0dzJlOXJxenAwN2dkdWI5MlNmQjdkM2R4MDdkaXpuenAyaldMRmkxS3BWaTNIanhyRm16UnJMMytXbm5ucUswTkRRUEYzVy8wcjJJVklLMmxwUUVjbWJWQ1lOcERJcElpTDNxa2lSSXR5NGNZT2twS1E4dnduUG45Y2Izc3ZmTzA5UFQ4TEN3dGkwYVJOUlVWR1VMVnZXTWpLWm1KaUlpNHZMSGJkSlMwdGo1TWlSTkc3Y21MUzBOTWFNR1VOc2JDeVZLbFhpd3c4L3hOcjY5dUcxSjArZVRNdVdMWms3ZHk1QlFVRTBiZHFVTVdQR2NPclVLY3Q5L2JHQXJsMjc5bDZmdW1HeXk2U0RnNFBCU1VTa01MQTJPa0JocG1tdUlpSnlyM3g4ZkFDSWpvNDJPTWsvKytPNnZheXNMREl6TTNOYy91S0xMOTcxZHNPSEQyZnk1TW5VclZ1WGZmdjI4Y2tubitTNG43NTkrOTV4Q0ErVHljU3dZY1A0NFljZlNFMU5aZFNvVVhUcTFBa25KeWZxMXEzTGhBa1RMT1hXeGNXRkRoMDZXRzVyYlczTmxDbFRXTHQycmFVNGhvYUc1dmc5djBoSVNBQnVUNDBXRVhuVVZDWU5wSkZKRVJHNVY5bHIrU0lqSXcxTzh2Y2lJaUx3OVBRRWJoZTlNMmZPV0lwd3RtN2R1dDMxdGlOR2pHRGV2SGswYjk2Y3FWT25NbXpZTU10bDF0Yld2UHZ1dTN6ODhjZUVoWVVCRUJVVlJVcEtDcDZlbnZUcjE0KytmZnRTdlhwMUdqUm9BRUQ3OXUxeGRYV2xYNzkrbkQ1OW1pRkRoaFRZM1hCdjNMZ0JZSG50UlVRZUpVMXpOWkRLcElpSTNLc3laY29BOFB2dnZ4dWM1TytGaG9aU3ExWXRnb09ES1ZxMEtNdVhMK2MvLy9rUFNVbEpsc05XckY2OW1vQ0FnRHRHTEFNQ0FnQjQvLzMzcVZldkhtWEtsQ0V4TWRGeStXT1BQY2E0Y2VQNC9QUFBtVGR2SGs1T1RnUUhCOU96WjArQ2c0UHAwYU1IQXdZTXlIR2ZvMGFOWXNHQ0JiejU1cHVzV3JYS2NnZ05nRjkvL1pVSkV5Ymt1SDZYTGwzdWVENTVuZGxzSmo0K0hnQXZMeStEMDRoSVlhQXlhU0JOY3hVUmtYdFZvVUlGNFBaR01ubVpxNnNyYmRxMFllalFvUUJNbno2ZG9LQWcrdlhyUjQwYU5ZRGJoOTFZdG13Wm5UcDF1dXQ5OU83ZEcyOXZiMmJNbU1GMzMzMUhpeFl0TEpjRkJRVlpSaDY5dmIxNTQ0MDNBRml5WkFsK2ZuNlc2eFVyVnN4eXVrK2ZQdlRvMGNOU0pMTnYvL2pqaitlTHN2aFBza2RvaXhjdmZ0YzFwU0lpRDV1VldjTmloaGs2ZENnSER4N2szWGZmcFZXclZrYkhFUkdSZk9EMzMzOG5PRGlZVXFWS3NXN2RPcVBqUEhUUjBkR1VLbFhLNkJqNTB2cjE2eGsvZmp5TkdqWGkwMDgvTlRxT2lCUUNXak5wSUUxekZSR1JlMVc2ZEdsc2JXMjVmUGt5dDI3ZE1qck9RNmNpZWY4T0hqd0kzQjVwRlJISkRTcVRCbEtaRkJHUmUrWG82RWo5K3ZYSnlzcGk2OWF0UnNlUlBPVGt5Wk1BVks5ZTNlQWtJbEpZcUV3YVNHVlNSRVR1UjFCUUVBRGJ0bTB6T0lua0ZZbUppWncvZng0N096c0NBd09OamlNaWhZVEtwSUZVSmtWRTVINWtUMk04ZnZ5NE5uRVRBTDc3N2p2TVpqTkJRVUU0T2pvYUhVZEVDZ21WU1FOcE4xY1JFYmtmWmNxVW9WeTVjbHk3ZG8xRGh3NFpIVWZ5Z08zYnR3UFFzbVZMZzVPSVNHR2lNbWtnbFVrUkVibGZ2WHYzQm1EQmdnWEdCaEhEWGJ4NGtXUEhqdUhvNkdnNTdJcUlTRzVRbVRTUXBybUtpTWo5YXRpd0lkYlcxb1NGaFpHY25HeDBIREhRdkhuekFPamF0U3RGaWhReE9JMklGQ1lxa3daU21SUVJrZnZsNGVGQm16WnR5TWpJNFBQUFB6YzZqaGdrTlRYVnNxdHYyN1p0RFU0aklvV055cVNCVkNaRlJPUkJ2UERDQ3dCczNMaXhRQjV6VXY3WjdObXpTVXBLNHRsbm42VmN1WEpHeHhHUlFrWmwwa0JhTXlraUlnL0MzOStmWnMyYWNldldMU1pObW1SMEhNbGxLU2twckYyN0ZvRCsvZnNibkVaRUNpT1ZTUU9wVElxSXlJTWFObXdZMXRiV2JObXloYXRYcnhvZFIzTFIyTEZqU1VwS29rV0xGbFN1WE5ub09DSlNDS2xNaW9pSTVHTmx5cFJod0lBQm1Fd21oZzhmcnFVVGhjVEpreWZadVhNbnRyYTJ2UHJxcTBiSEVaRkNTbVhTUU5iV3QxOStqVXlLaU1pRGVPR0ZGeWhXckJobno1N2wyMisvTlRxT1BHSVpHUm04L3ZyckFMejIybXQ0ZTNzYm5FaEVDaXVWU1FOcG1xdUlpRHdNVGs1T2ZQbmxsOER0RFZrU0V4TU5UaVNQaXRsczV0MTMzK1h5NWNzRUJnWVNIQnhzZENRUktjUlVKZzJrM1Z4RlJPUmhxVnk1TW4zNzlpVTlQWjJlUFh0aU1wbU1qaVNQd0pZdFc5aTRjU08ydHJaTW16Yk42RGdpVXNpcFRPWUJLcE1pSXZJd0RCMDZsQW9WS25EcDBpWDY5ZXVudnk4RnpLVkxseGcvZmp3QU0yZk94TWZIeCtCRUlsTFlxVXdhU0dzbVJVVGtZYksydHVicnI3L0d5c3FLNDhlUDgrNjc3eG9kU1I2UzdCSG56TXhNQmc4ZVRLMWF0WXlPSkNLaU1tbWs3R211SWlJaUQ0dXJxeXRyMXF3QllOMjZkY3lmUDkvZ1JQS2d6R1l6YmRxMElURXhrYUNnSUFZT0hHaDBKQkVSUUdYU1VOcUFSMFJFSG9YU3BVdXpldlZxNFBaMFNCWEsvQ3NySzR1V0xWc1NGeGRIWUdBZ2t5ZFBOanFTaUlpRnlxU0JWQ1pGUk9SUjhmZjNaK1hLbGNEdFFqbG56aHlERThtOXlzek1wRVdMRmx5OWVwWEF3RUFXTFZxa1dVMGlrcWVvVEJwSXU3bUtpTWlqVktGQ0JaWXNXUUxBTjk5OHcralJvdzFPSlAvVzlldlhhZGFzR2RldVhhTnExYW9zV0xEQXN0ZUNpRWhlb1hjbEE2bE1pb2pJbzFhbFNoWFdybDBMd1BidDIrblNwWXZCaWVTZkhEeDRrSll0VzVLWWtmdDNHQUFBSUFCSlJFRlVtTWh6enozSHdvVUxzYlcxTlRxV2lNZ2RWQ1lOcEdtdUlpS1NHMHFYTHMzV3JWc3BVcVFJNGVIaE5HN2NtSVNFQktOanlWMU1talNKWWNPR2taR1J3YkJodzNqLy9mYzFJaWtpZVpiZW5ReWtrVWtSRWNrdGJtNXUvUFRUVDlTc1daT2twQ1NhTjIvTzh1WExqWTRsLzE5R1JnWmR1blFoSkNRRXM5bk1qQmt6Nk51M3I5Wklpa2llcGpKcElJMU1pb2hJYm5Kd2NPQ0xMNzVnM0xoeFpHWm04dkhISDlPcFV5Y3lNek9Oamxhb3JWdTNqaVpObWhBZUhvNlhseGViTjIrbWZ2MzZLcElpa3VlcFRCcElJNU1pSXBMYnJLeXNhTisrUFJzMmJLQklrU0tjUDMrZUJnMGFzR0RCQXFPakZUcXBxYWwwNk5DQmlSTW5rcHFheXNDQkE5bXdZUVBlM3Q1R1J4TVIrVmRVSmcya01pa2lJa1lwVWFJRTI3ZHY1OVZYWHlVakk0TVpNMmJRckZrempodzVZblMwQXM5c052UDY2Ni9UdUhGam9xS2ljSE56WTgyYU5Rd2VQRmdiN1loSXZxSXlhU0JOY3hVUkVTUFoydHJTcTFjdjFxMWJSNFVLRmJoMjdScURCZzJpUTRjT1hMcDB5ZWg0QmRLTUdUTm8zTGd4MjdadEl6TXpremZlZUlQTm16ZFRwa3dabzZPSmlOd3psVWtEYVdSU1JFVHlnbEtsU3JGaXhRcSsvZlpibkoyZGlZcUtvazJiTnZUcTFZdjQrSGlqNHhVSXExYXRJaWdvaUFVTEZwQ2NuRXozN3QzWnRtMGJ3Y0hCMk5uWkdSMVBST1MrYUM2RmdWUW1SVVFrcjdDeXNpSXdNSkJ0MjdaeDVNZ1JoZzBieHNtVEoybmV2RGxseTVabDFLaFJQUDMwMDlvVTVoNllUQ1krL1BCRHRtM2JSbUppSWdDTkd6Zm1qVGZlb0VTSkVnYW5FeEY1Y0NxVEJsS1pGQkdSdk1iR3hvYmF0V3V6ZS9kdWR1N2N5Y1NKRTRtS2ltTGt5SkdVTEZtUzRPQmdldlRvb1dNZi9vM1kyRmpHang5UFdGZ1k2ZW5wQUR6enpETzg5TkpMQkFRRUdKeE9ST1RoVVprMGtOWk1pb2hJWHVYbzZFaUxGaTE0OXRsbk9YYnNHSk1uVCtiMzMzL24wMDgvNWF1dnZpSWdJSUErZmZyUW9FRURqVllDeWNuSnpKMDdsKzNidHhNVkZXVTV2My8vL25UbzBBRmZYMThEMDRtSVBCb3FrM21BeXFTSWlPUlZ0cmEyMUtoUmd4VXJWaEFSRWNHQ0JRdllzR0VEWVdGaHZQTEtLN2k1dVJFWUdNaExMNzFFdFdyVkNsV3hURTlQWjhtU0pXemN1SkdJaUFqTFRDTlBUMC9MdEdCbloyZURVNHFJUERvcWt3YktuaUtrYWE0aUlwSWZsQ3RYam9rVEovTDY2Njl6K3ZScDVzK2Z6Lzc5K3kwL0xpNHVsQ3BWaXFaTm05S3BVeWRjWFYyTmp2eFFaV1ZsOGZQUFA3TjY5V3BPbno1TmRIUzA1UXRoQndjSCt2WHJSN05temZEejh6TTRxWWhJN2xDWk5KRFdUSXFJU0g3azdPek1VMDg5eFZOUFBVVnNiQ3lIRGgxaXhZb1ZuRGh4Z3NURVJFNmVQTW1zV2JNb1U2WU1sU3BWb25idDJqejk5Tk9VS0ZFaVg0MWNabVptY3ZUb1VmYnYzODh2di96Q3VYUG51SG56cHVWeWUzdDdXcmR1VFpzMmJhaGF0YXFPRVNraWhZN2U5UXlrTWlraUl2bGQ4ZUxGYWQyNk5hMWJ0K2JHalJ1Y08zZU9IVHQyOFAzMzMzUGh3Z1V1WExqQTFxMWJBWEIxZGFWa3laTDQrL3RUcDA0ZEFnTURLVmV1SERZMk5nWS9DeXdsK0pkZmZpRXNMSXhMbHk1eCtmSmxNak16TGRleHNyS2lSbzBhdEduVGhtclZxbEd1WERsdFJDUWloWnJLWkI2Z05aTWlJbElRdUxtNVdVWXNYM3Z0TlM1Y3VFQkVSQVEvLy93enUzZnY1c0tGQ3lRa0pIRHk1RWsyYmRvRTNONDkxdDNkSFE4UER6dzhQQ2hidGl5bFM1ZW1SSWtTbENoUkFoOGZIenc4UEI2b3RLV2xwWEhseWhWaVltSzRjdVVLVjY1Y0lTSWlndGpZV0s1ZHU4YTFhOWRJU2txNjQzYTJ0cmJVcjErZmV2WHFVYlZxVlNwVXFFQ3hZc1h1TzRlSVNFR2pNbW1nN0QrTUtwTWlJbExRV0ZsWlViWnNXY3FXTFV2anhvMFpOV29VMTY5ZjUvejU4NXc3ZDQ1ZmYvMlZNMmZPRUJFUlFWeGNISEZ4Y1FBY09IRGdqdnV5dHJhbVdMRmlPRG82WW10cmk1MmRYWTUvcmEydHljek1KRE16azR5TURNdnA5UFIwa3BPVFNVbEorY2U4N3U3dVZLcFVpVXFWS3ZIRUUwL2c3KzlQbVRKbE5IVlZST1J2NkIzU1FKcm1LaUlpaFltN3V6dnU3dTdVcUZHRHpwMDdBMkF5bVlpTGkrUHExYXRjdVhLRkN4Y3VFQk1UUTB4TURGZXZYaVVtSm9icjE2K1RrSkJBUWtMQ2ZUMnV2YjA5UGo0K2VIdDc0K1BqUS9IaXhTbGR1alMrdnI0VUwxNGNIeDhmN2JvcUluSWZWQ1lOcERJcElpS0ZuWTJORFQ0K1B2ajQrRkN0V3JXN1hpY3pNNU9rcENSU1UxTXRvNDhtazRtTWpBd3lNakxJeXNxNjY0aWxuWjBkenM3T09EazU1Zkt6RWhFcEhGUW04d0JOY3hVUkVmbHJ0cmEydUxtNUdSMURSRVQrUkZ1UUdVakhtUlFSRVJFUmtmeEtaZEpBbXVZcUlpSWlJaUw1bGNxa2dWUW1SVVJFUkVRa3YxS1p6QU5VSmtWRVJFUkVKTDlSbVRSUTlwcEprOGxrY0JJUkVSRVJFWkY3b3pKcElFMXpGUkVSRVJHUi9FcGwwa0Fxa3lJaUlpSWlrbCtwVE9ZQktwTWlJaUlpSXBMZnFFd2FTTWVaRkJFUkVSR1IvRXBsMGtDYTVpb2lJaUlpSXZtVnlxU0Jzc3VraUlpSWlJaElmcU15S1NJaUlpSWlJdmRNWmRKQW11WXFJaUlpSWlMNWxjcWtnYlFCajRpSWlJaUk1RmNxa3diU3lLU0lpSWlJaU9SWEtwTWlJaUlpSWlKeXoxUW1EYVNSU1JFUkVSRVJ5YTlVSmcya05aTWlJaUlpSXBKZnFVd2FTTWVaRkJFUkVSR1IvRXBsMGtBcWt5SWlJaUlpa2wrcFRPWUJtdVlxSWlJaUlpTDVqY3FrZ2JSbVVrUkVSRVJFOGl1VlNRTnBOMWNSRVJFUkVjbXZWQ1lOcERJcElpSWlJaUw1bGNwa0hxQ05lRVJFUkVSRUpMOVJtVFNRMWt5S2lJaUlpRWgrcFRKcElFMXpGUkVSRVJHUi9FcGwwa0Fxa3lJaUlpSWlrbCtwVElxSWlJaUlpTWc5VTVrMGtFWW1SVVJFUkVRa3YxS1pORkQyQmp3aUlpSWlJaUw1amRxTWdUUXlLU0lpSWlJaStaWEtaQjZnTWlraUlpSWlJdm1OeXFTQnNrY21SVVJFUkVSRThodVZTUU5scjVuVXlLU0lpSWlJaU9RM0twTUcwcHBKRVJFUkVSSEpyMVFtOHdDVlNSRVJFUkVSeVc5c2pRNVFtR1dQVEdydHBJaEkvbVEybTRtTmplWHk1Y3ZjdUhIRDhoTVhGMGRjWEJ6eDhmRWtKU1dSbnA1T1dscGFqaCtUeVlTRGd3UDI5dlk0T2pwaWIyOXZPZTNtNW9hWGx4ZmUzdDY0dTd2ajV1Wm1PYTlreVpJVUxWclU2S2N1SWlLaU1ta2tyWmtVRWNrZk1qSXlPSC8rUE9IaDRWeTRjSUh3OEhEQ3c4T0pqSXdrUFQzOXZ1ODNOVFdWMU5SVUVoTVQvL1Z0ckt5czhQRHdvRUtGQ3BRclY0NXk1Y3BSdW5ScEtsYXNpTGUzOTMxbkVSRVJ1VmNxa3diU21ra1JrYndwS2lxS3MyZlBjdkxrU1k0ZVBjcHZ2LzFHUmtiR0hkZXpzckxDeDhjSFgxOWZQRHc4Y0hWMXhkWFZGUzh2THp3OVBmSHk4c0xaMlJsN2Uzc2NIQndzSTVFT0RnNVlXMXVUa1pGaEdhbk1IcjFNVFUyMWpHN0d4OGNUSHg5UFFrSUNDUWtKbGxIUTdQTVBIVHFVSTAveDRzV3BVYU1HMWF0WHAxS2xTbFNzV0JGblorZmNldGxFUktTUVVabk1BMVFtUlVTTWRlUEdEWTRlUGNyKy9mdlpzV01IOGZIeE9TNjN0YlVsSUNDQWloVXJVclpzV2N1SVlObXlaYkczdDcvdng3V3hzY0hSMGZHZWJtTTJtN2wrL1RyaDRlRkVSRVJ3L3Z4NW9xS2lPSFBtRExHeHNXelpzb1V0VzdZQXQyZkFQUEhFRXpSdTNKaWFOV3NTR0JoNDMxbEZSRVQrVEdYU1FCcVpGQkV4enBrelo5aXpadzg3ZCs3a3Q5OSt5L0ZlN08vdlQwQkFBRldyVnFWNjllb0VCZ1ppWjJkbllOci9rejNOMWNQRGc1bzFhMXJPTjV2TnhNWEZFUllXeGkrLy9KSmpaUFhvMGFNQUZDMWFsQ1pObXRDZ1FRTWFObXlJazVPVFVVOURSRVFLQUpWSkEyV3ZtUlFSa2R3UkhSM05qaDA3K082Nzc0aUlpTENjNytibVJvMGFOYWhYcng2Tkd6Zkd5OHZMd0pUM3g4cktDbTl2YjVvMWEwYXpaczBBeU1yS0lpd3NqQjA3ZHZDLy8vMlBreWRQc21IREJqWnMySUMxdFRYTm16Zm51ZWVlbzM3OSt0alkyQmo4REVSRUpMOVJtVFNRZG5FVkVYbjAwdExTMkx4NU0rdldyU01zTE14eWZybHk1V2pTcEFuUFB2c3NsU3RYTHBCZjhGbGJXL1BrazAveTVKTlBBbkRyMWkxMjdkckYxcTFiMmIxN041czNiMmJ6NXMwNE9qclNybDA3V3JWcXhXT1BQV1p3YWhFUnlTK3N6SnBqYVpqdDI3Y3pldlJvQWdNRCtmYmJiNDJPSXlKU29GeTVjb1hRMEZBV0wxNXMyWEhWMTllWFJvMGEwYTVkT3lwVnFsU292OVRMeU1oZzA2Wk4vUGpqait6ZnY5OHl6ZmVKSjU2Z1Y2OWVOR25TcEVBV2JCRVJlWGcwTW1rZ3Jaa1VFWG40amgwN3hySmx5eXliMEZoWldSRVVGRVMzYnQyb1hyMTZvUzZRZjJSblowZmJ0bTFwMjdZdEtTa3BmUGZkZDRTRWhQRExMNy93eXkrLzRPWGxSZCsrZlduWHJwM1dWb3FJeUYxcFpOSkF1M2J0NHRWWFg2VktsU29zV2JMRTZEZ2lJdm5hNmRPbm1UNTl1dVZ3R1M0dUxyUnAwNGIrL2Z2ajZ1cHFjTHI4WS9mdTNTeGJ0b3lEQnc4Q3QzZWNIVDU4T01IQndRKzBjNjJJaUJROEtwTUcycjE3TjYrODhncVZLMWRtNmRLbFJzY1JFY21YTGwrK3pLeFpzOWkwYVJNQVpjcVVvWGZ2M25UczJGR2prQThnTWpLUytmUG5zMzc5ZXN4bU02NnVycnp5eWl1MGF0VkttL1dJaUFpZ01tbW83REpacVZJbGxpMWJablFjRVpGOEpTVWxoYSsrK29wRml4WUJ0MGNpQncwYVJQZnUzUTFPVnJCY3ZueVphZE9tc1dQSERzeG1NK1hLbGVQVlYxL2w2YWVmTmpxYWlJZ1lUQ3ZyRGFRMWt5SWk5ODVzTnJOMTYxYWFOV3ZHb2tXTGNIQndZT0RBZ1d6ZHVsVkY4aEh3OWZWbDZ0U3BMRjY4bUpvMWF4SVJFY0dJRVNNWU0yWU04Zkh4LzQrOSs0NnJzdjcvUC80NHJNTVNrS1hnQUhkcFR0UlBybkFRWDVQQVhLbmx5REMxMU15R21abWpaWmFaWnU2Y21Wb2lpZ05IcVRoeDc1bUtvQWl5bEwzTyt2M2hqZk9MMEpKNUlienV0MXUzanRkMW5YTTlqK053WHRmN2ZiM2VTc2NUUWdpaElDa21GU1RUcjRRUW9uQlNVMU41Ly8zM21UQmhBdG5aMmJ6ODhzdnMyYk9IVWFOR1NlZlJVdmJzczgreWVQRmk1c3laZzZ1ckszLzg4UWQrZm43R2FiQkNDQ0VxSC9uSnF5RDU0aU9FRUUvdTBLRkQ5T2pSZ3dNSER1RG01c2JpeFl1WlBuMjZkQm90WTUwNmRXTGJ0bTBNR0RBQXZWN1AxS2xUbVRScEVoa1pHVXBIRTBJSVVjYWttbEdRVEhNVlFvai9wdFBwV0xCZ0FlUEdqU003TzV2ZXZYdXpaY3NXdkx5OGxJNVdhWm1hbXZMUlJ4K3hkT2xTcWxXcnh1N2R1K25kdXpkWHIxNVZPcG9RUW9neUpNVmtPU0RGcEJCQ1BGcHFhaXBqeDQ1bDJiSmxXRnBhTW12V0xENzk5Rk9aMlZGT05HL2VuSkNRRUh4OGZFaE1UR1RRb0VGczJiSkY2VmhDQ0NIS2lQdzBWcENNVEFvaHhPUGR1M2VQZ1FNSGN1ellNVHc4UE5pMGFST2RPM2RXT3BiNEIzTnpjMmJPbk1tNzc3NkxtWmtaMDZkUFo5R2lSZWgwT3FXakNTR0VLR1ZTVENwSXJxd0xJY1NqUlVSRTBLOWZQKzdkdThmenp6OVBVRkFRcnE2dVNzY1MvMkxvMEtITW1UTUhhMnRybGk1ZHlsZGZmWVZXcTFVNmxoQkNpRklrMVl5Q1pHUlNDQ0VLdW5IakJxKy8vanFabVpuMDZkT0grZlBueThXM3A4VHp6ei9QeXBVcnFWcTFLaUVoSVh6eHhSZG9OQnFsWXdraGhDZ2w4dE5aQ0NGRXVSRVZGY1dnUVlQSXpjMWw0TUNCVEpvMFNlbElvcERxMWF2SEw3LzhncE9URTl1MmJXUEtsQ2t5UWltRUVCV1VGSk1La3BGSklZVDQvMkpqWXhreVpBZ2FqWWJYWG51TkR6LzhVT2xJb29qYzNOeFlzMllOVmF0V1pmZnUzY3lkTzFkKzFna2hSQVVreGFTQzhxWnR5UTlZSVVSbGw1YVdSbUJnSU9ucDZmajYrdkxCQng4b0hVa1VrNnVySzB1WExzWE96bzYxYTlleWZ2MTZwU01KSVlRb1lWSk1LaWh2WkZJSUlTb3pqVWJEcEVtVGlJdUxvMm5UcG56OTlkZEtSeElscEU2ZE92end3dzlZV0Znd2E5WXN6cHc1bzNRa0lZUVFKVWlLeVhKQVJpYUZFSlhabWpWck9ITGtDTldxVldQUm9rVnlvYTJDYWRHaUJlKzk5eDRBNDhhTkl6RXhVZUZFUWdnaFNvb1Vrd3FTZXlhRkVKWGQ5ZXZYK2Vtbm4xQ3IxY3lmUHg5TFMwdWxJNGxTMEw5L2YxNTg4VVV5TWpMNC9QUFBaUTFLSVlTb0lLU1lWSkRjTXltRXFNd3lNek1aUDM0OEFJR0JnZFNwVTBmaFJLSTBUWjgrSFZkWFZ3NGZQc3ptelp1VmppT0VFS0lFU0RHcG9MeVJTWm5TSllTb2pOYXRXMGRzYkN3Tkd6WWtNREJRNlRpaWxLblZhajcvL0hOTVRFeVlQWHUyVEhjVlFvZ0tRSXJKY2tCR0pvVVFsYzNkdTNkWnVIQWg1dWJtMG5DbkVtblRwZzBkTzNZa096dWJlZlBtS1IxSENDRkVNVWt4cVNDNVoxSUlVVmt0WHJ3WWc4RkF0MjdkWkhwckpUTmx5aFJzYlczWnRtMGJOMjdjVURxT0VFS0lZcEJpVWtGU1RBb2hLcU9vcUNpMmI5K09qWTBObjN6eWlkSnhSQm1yV3JVcVBYdjJCR0RwMHFVS3B4RkNDRkVjVWt3cUtLOEJqeEJDVkNhclY2OEc0S1dYWHNMVzFsYmhORUlKSTBlT3hOYldsai8vL0pQSXlFaWw0d2doaENnaXFXYktBUm1aRkVKVUZ2ZnYzeWNrSkFRTEN3dEdqeDZ0ZEJ5aEVCc2JHM3g4ZkFBSUNRbFJPSTBRUW9paWttSlNRZExGVlFoUjJlemZ2eCtEd1VDclZxMndzN05UT281UTBMQmh3ekF4TWVIMzMzOG5JeU5ENlRoQ0NDR0tRSXBKQmNrOWswS0l5c1JnTVBETEw3OEFNSFRvVUlYVENLWFZyRm1UNTU1N2p1enNiRTZmUHExMEhDR0VFRVZncG5TQXl1TE9uVHRjdUhDQkV5ZE9jTzNhTldKaVlraFBUd2NnSVNHQjhlUEg0K1hseFhQUFBVZlRwazB4TlRWVk9MRVFRcFNzTzNmdUVCVVZoYU9qSTIzYXRGRTZqaWdIdW5UcHd2bno1d2tORGFWVHAwNUt4eEZDQ0ZGSVVreVdJcDFPeC83OSsxbXlaQW5YcjE4dnNOOWdNS0JTcWREcGRCdzRjSUFEQnc0QVlHbHB5YkJodytqWnN5Y3VMaTVsSFZzSUlVckYyYk5uQVdqV3JKbE04eGNBQkFRRThOTlBQN0YzNzE2eXM3T3h0TFJVT3BJUVFvaENrR0t5bElTSGh6TjkrblFTRWhJQXFGNjlPczJiTjZkTm16WTgrK3l6dUx1N0V4Y1h4NEFCQTNCeWNtTHk1TWtjUDM2Y2MrZk9jZVhLRlJZdVhNakNoUXNaT1hJa3c0WU53OXpjWE9GM0pJUVF4ZlBISDM4QUdCdXZDT0hnNElDbnB5YzNiOTdrMHFWTGVIbDVLUjFKQ0NGRUlhZ01jc05laWRMcGRIenp6VGNFQndjRDBLSkZDNFlQSDA2N2R1MEtISnVibTB0MGREUm1abWJVcmwzYnVEMHhNWkZGaXhheGZmdDJjbk56cVY2OU9vc1dMYUpXclZwbDlqNkVFS0lrWldWbDRlM3REVHhzd21ObFphVndJbEZlVEpzMmphMWJ0L0wyMjI4emZQaHdwZU1JSVlRb0JHbkFVNEp5YzNNWlBIZ3d3Y0hCVksxYWxSOS8vSkZseTVZOXNwQUVzTEN3b0c3ZHV2a0tTUUJuWjJjbVQ1N003dDI3YWRldUhmZnUzYU5YcjE2Y08zZXVMTjZHRUVLVXVEdDM3cURUNlhCemM1TkNVdVRUdG0xYkFDNWN1S0J3RWlHRUVJVWx4V1FKMFdxMXZQNzY2MXk3ZG8xbm4zMldIVHQyMEtGRGgySzlacFVxVmZqcHA1OTQ2NjIzVUtsVXZQbm1tMXk5ZXJXRUVnc2hSTm1Kam80R29GcTFhZ29uS2I4U0V4UEp5c3BTT3NZajVUV01LdzNObXpjSDRQTGx5NlYyRGlHRUVLVkRpc2tTWURBWW1EUnBFaEVSRVRScTFJZzFhOWFVNkQyT28wYU5ZdXpZc2FoVUtvWU1HVUp5Y25LSnZiWVFRcFNGbXpkdkFsQ25UcDFpdmM1YmI3MUZXRmhZdm0wcEtTbDA2ZEtGbUppWVlyMTJTY3JPenVhZGQ5NHBWS2JwMDZmeisrKy9QOUd4TjIvZVJLL1g1OXQyOSs3ZHg2N1hxTmZyK2ZiYmI5Rm9OTVp0Rnk1Y1lNZU9IZjk1THAxT1I2OWV2YmgzNzk0VFpTc3NkM2QzcksydHVYLy92dng4RTBLSXA0dzA0Q2tCNGVIaDdObXpCenM3Tzlhc1dWTXE1eGd5WkFpUmtaR0VoSVF3YnR3NGxpMWJocG1aL1BFSklaNE9VVkZSQU5Tdlg3L0lyeEVXRnNiWnMyZEpUMDluOGVMRndNTlJMVk5UVTNKeWN2amdndy95SGYvc3M4OFNIaDZlYjF0bVppWU9EZzdBdytLclJvMGFBTVRFeEhEaXhBbmc0UzBMN2RxMXc5YldOdDl6MDlQVDgyMUxUMC9uK1BIamoxekt5ZExTa21lZWVZYWZmdnFKcjcvKytySHZxV2ZQbnNiSE1URXgzTHg1MDNqUGZaNlFrSkI4djg3SnlTRXdNSkFOR3piZzR1TENWMTk5eGZEaHcxbStmRGx1Ym02UHZPL3czTGx6WExod0lkK0ZUbGRYVno3NzdETmVmUEhGUi80OHljdW0xV3BKU1VsaDVNaVJCWTc1WjdhaVVLbFVPRHM3Yy92MmJSSVRFNDEvUGtJSUljby9xVWFLS1RNemszSGp4cUZTcVZpK2ZEa21KcVUzMkR0bHloU09IRG5DeFlzWENROFBselc1aEJCUGpid1JPZzhQanlJOVB6WTJsamx6NXJCMTYxWW1USmpBakJrenFGcTFLcWRQbjJiR2pCbUVoSVR3d1FjZk1IZnVYS3BXclpydnVkN2UzdXpmdjkvNE9LOEE2dGl4by9GeFhuT2dQQ1ltSnNibndNUFJ1Ylp0MitiYjlzL09vNDhxUUEwR0F5KysrS0x4MStucDZSdytmTmo0c3lJNk9wcFRwMDQ5OW4wL3FydnAzcjE3YWRXcUZTNHVMbHk0Y0lIang0L3p5U2VmTUhqd1lBSURBL0gzOXk4d25UZ2tKQVIvZjM5ZWV1bWxBcS9uNys5dmZHeHJhOHVHRFJzQWlJK1BMMUNNLy9QOWxoUUhCd2R1Mzc1TlVsSlNzUzQ0Q0NHRUtGdFNUQlpUVUZBUWVyMmVaczJhRlh2NjFwUDQvdnZ2R1RwMEtGT21UR0hYcmwxWVdGaVUram1GRUtLNDR1TGlnSWRUR29zaUpTV0ZFU05HVUwxNmRWNTk5VlhPbkRsRHc0WU5tVDU5T3V2WHI4Zkp5WWxldlhweDQ4WU4yclJwODYrdjllcXJyd0lQUi9qeUhtZG1aaFlwMTkvbDV1YXljK2ZPUjQ1VTV2SHk4dUtmVGRUek1qeXB0V3ZYOHU2Nzd3SXdkKzVjM25yckxVeE1UUEQwOUtSMzc5NTgrdW1ueko4L0g3VmFEY0Q5Ky9mWnQyOGZIMzMwVWFIT3BkRm8vdlg0djArWkxTNDdPenNBbWVZcWhCQlBHU2ttaTBHajBUQnYzanhVS2hXelo4OHVrM00yYWRJRVoyZG5FaElTaUlpSTRKbG5uaW1UOHdvaFJISGtGV3MyTmpaRmV2NHp6enpENjYrL3pzcVZLL050cjFxMUttKy8vWGFCNDIvZHVtV2N0dnBQZWZjbGR1elkwZmo0bnlPVGVyMmVybDI3Rm5qdW83WVYxNy9kSi9uUGtja0RCdzRZQytiMTY5ZGpNQmp3OC9NejdoODVjaVR2di84KzQ4YU40NXR2dnNIQndjSDRlMlpqWThPWk0yZVlObTNhWTg4M2UvWnM2dFdyQjRDNXVmbS9aaXZKa2NtOEM2TTVPVGtsOXBwQ0NDRktueFNUeFhEMzdsMzBlajEyZG5ZRnBsV1Zwc0dEQnpONzlteVdMbDNLOTk5L1gyYm5GVUtJSjVHYm0wdHNiQ3gzNzk3bHpKa3pIRGx5eEZoTVdsdGJGL2wxTFN3c25yaEJUYnQyN1RoLy9qd2ZmL3d4R1JrWnZQVFNTemc3T3oveHVVeE1UTmk3ZDYveDEzblRYUCsrN1ZGVFVJdml2MFlMRFFZRFM1WXNvWC8vL3N5ZE94ZUFVNmRPc1dMRkNsYXNXSUZLcFRJZWEyWm14bmZmZmNmVXFWT1pNR0VDbjM3NktidDM3emJ1YjlteTVSUGY1MWlXSTVONTkzTG01dWFXMkdzS0lZUW9mVkpNRmtOZWs0UytmZnVXNlhrSERoekl2SG56Q0FzTEl5Y254emlWU1FnaHlwcE9wK1Bldlh0RVIwZHo4ZUpGamh3NXdvVUxGOURwZFBtT3l5dDQvbTBLNkg4SkR3K25UWnMyTkdyVTZKSDdyMTY5eXNtVEo0M0hBdXpZc1FOdmIyOWoxMUp2YjI5alk1bnM3R3pqNDc5UGM5WHBkSVh1eUoxWFdQMzkvc2duOVY4amsxOTk5UlYzNzk3RndzSUNMeTh2WW1KaWFOU29FZSs4OHc2QmdZRWtKQ1RnNHVKaWZFNWlZaUk3ZHV6QTNOeWNYMy85bFRGanh2RGRkOThCbE51UnlieDdTUC9ab1ZZSUlVVDVKc1ZrRVJrTUJqWnYzZ3hBLy83OXkvVGNKaVltT0RvNkVoY1h4LzM3OTNGemN5dlQ4d3NoS2llOVhrOUNRZ0l4TVRGY3VYS0Y4UEJ3VHAwNlZXQnFvcW1wS1c1dWJ0U29VWU1tVFpyUXZuMTczbi8vZlRJeU1zakt5cUpLbFNyRnl2RzRydGxQVXR3TUdEREFPQzMyN3cxNEZpNWNhRHdtSnllSDNOemNSeGFHanlzV016SXlzTGEyempkeStTaWZmUEpKdnBIRUozSCsvSGwrL3ZsbkVoSVNxRm16Smx1M2JzWFcxcGFlUFh2aTcrOVArL2J0Q1EwTk5iNXVseTVkc0xhMnh0cmFta0dEQm1GbloyY3NKZ3M3TXZuM2JyT1AybDlTOGw1TCtnQUlJY1RUUllySklzckp5U0VqSXdPMVdsMm9xVk1seGNIQmdiaTRPRkpTVXFTWUZFS1VPSVBCUUZKU0VqRXhNZHk0Y1lNalI0NXc0c1NKQW92WHExUXFYRnhjcUZtekpvMGFOYUpkdTNaNGVYbGhaV1dWN3pnckt5c3lNakxJek13c2RqRTVhTkNnUjI1L2t1TG1VZmRYL25ON2Ftb3FqUm8xNHRkZmZ6VnV5NXZtK3NjZmZ4aTMvWDJhNjkyN2Q2bGV2ZnAvbm4vR2pCbkEveDhockZtejVpTUx0dFRVVkZKVFV3RllzR0FCZG5aMnhpWTFmeGNSRVlHN3UzdStBalU3T3h0TFMwdUFSejdIMTllM3dKOFBRRlpXbG5GS2JIQndNR3ZYcmlVME5KVDMzbnVQTFZ1MmNQSGlSU1pNbUdCY1J1VFBQLzlreTVZdEJBUUUvT2Y3L2k5U1RBb2h4Tk5KaXNraXlydXZRNmtwcGcwYk51VGF0V3RjdlhwVm12QUlJWXJ0d1lNSHhNVEVjT3ZXTGNMRHd6bDY5T2dqTzJzNk9qcmk3dTVPdlhyMWFOZXVIZi83My84ZVdiRDhVOVdxVlVsTVRDUXhNYkhBc2hVbHhkWFZsVUdEQmoxeTVGS3YxeE1YRjhlYmI3NXAzSmFkbloxdnFZeDMzbmtIZjMvL2ZPdFBQcW1MRnkvU3VISGpKejcrY1NPRW1abVpyRnExaXMyYk4vUGhoeDh5YTlhc2Y3MWdHUlFVUlB2MjdZMi8xbWcwbUppWS9Pc3lWUThlUE1oM0gyV2V2Skhkakl3TUZpNWN5T2JObS9udHQ5OTQ3NzMzQ0FnSTROS2xTMnpjdUpIKy9mc3phdFFveG84ZnowY2ZmWVNUa3hNZE9uUjQ0dmYrS0JrWkdRQUZsbFlSUWdoUnZra3hXVVI1OXdNVjUvNmY0bkIxZFFVZTNoc2poQkNGa1ptWmFaeXVldmp3WWZidDI4ZTllL2Z5SGFOU3FiQzF0VFdPT25icTFJbE9uVG9aUDNzS3EwYU5HbHkvZnAzYnQyL1RwRW1UWXVWLzNEUlh5RC9WOWZMbHk0U0VoSkNibTh1YmI3NUpnd1lOalBkT3dzTnBybi8vZFo2elo4OFdPdU91WGJzWU1HQkFvWjd6ZC9IeDhXellzSUV0VzdiZzQrUER1blhyY0hSMFpOYXNXWTk5enRhdFc5bXpadysvL3ZvcmVyMGVFeE1UenA4L2o2T2pZNUZ6QUd6WXNJRXVYYnBnWTJPRHViazVxYW1wMk5uWk1YSGlSRlFxRlZGUlVWeTZkSWw2OWVveFk4WU10bS9mWHV4aU11L0NoWk9UVTdGZVJ3Z2hSTm1TWXJLSThwb0UvTnZWMzlLVU4wMHNMUzFOa2ZNTElaNE9PVGs1SkNRa2NPL2VQWTRkTzBaWVdCZ1JFUkVGanJPMHRNVFYxUlYzZDNmYXRXdUh0N2MzdFdyVktyRWNlU045a1pHUnhYNnRKKzB3NnVqb2lLK3ZMKys5OXg1V1ZsWjgvdm5udlB6eXk4YjkyZG5aK1g0TnNIbnpaclp2Mzg1UFAvMzB5TmMzR0F6b2REb2VQSGlBaVlrSktwV0svZnYzRXhNVFE1Y3VYUXIxUHBLVGt6bDA2QkM3ZHUzaTJyVnIrUHY3czNyMWF1enM3RkNyMVZ5K2ZQbXhVNEp2M3J6Smp6Lyt5Tnk1YzBsUFQ4ZmYzeDhMQ3d2VWFqVWZmdmpodjU1WHI5Yy9jbXB0M3UrZGo0K1BjYnBwdjM3OWVPV1ZWL0pkT0RVWURJd2VQUm96TXpPYU5HbFM3SXNEOEhDMEZLU1lGRUtJcDQwVWswV2tkT2U1dkNsQlJWMnpUUWhSOFdnMEdoSVRFNG1MaStQVXFWT0VoWVZ4NWNvVkRBWkR2dU1zTEN4d2RuYW1XclZxdEczYmxpNWR1dENnUVlOU3pWYS9mbjBBcmwyN1ZxelhlZTJwWk9EekFBQWdBRWxFUVZTMTF4Zy9mdnhqOTgrYk44LzR1SHIxNnZudVk1d3laY3AvdnY3NTgrZXBXYk1tbnA2ZStiYXJWQ3Fzckt6UTYvVjA3TmdSclZaTHg0NGRNVEV4d2RuWm1VOCsrYVJRSFdEajR1TG8yN2N2YmR1MnhkL2ZuOW16WjJOdWJrNUtTZ3JlM3Q3b2REcXNyYTBaT1hKa2dlZXVYcjJhZXZYcUVSSVNZbHhxNWRpeFk4YlJ5VWRwM2JxMThmSHp6ei9QL1BuekN4eno3cnZ2QWxDelprM2p0ckZqeHpKMjdOZ25mbDlGa1pHUndmMzc5N0d3c01qWGxWWUlJVVQ1cHpMODgxdUdlQ0lwS1NsMDdkb1ZlM3Y3Lyt6ZVZ4cG16SmhCVUZBUUV5ZE9wRisvZm1WK2ZpR0VzblE2SFltSmlTUWtKSER1M0RuQ3dzSTRlL1pzZ1F0Y1ptWm1PRHM3NCtycVNzdVdMZkgyOXFaWnMyYUY3aWhhWEdmUG5pVXdNSkFHRFJxd2Z2MzZNajEzWWFXbnAvL3J2WHNHZ3dHdFZsdm81VVArS1RjM1Z4ck9BRWVQSG1YMDZORTBiZHFVbFN0WEtoMUhDQ0ZFSWNqSVpCSGxmUUg0WjB2OHNuTGx5aFdBeDY2M0pvU29PQXdHQS9mdjN5YytQcDZyVjYreWYvOStqaDQ5V3FCN3FZbUpDUzR1THJpNHVOQzBhVk84dmIxcDNicTFZdmQyLzEzZU5OZlkyRmdNQmtPWkY3T0Y4VjlOWUZRcVZiRUxTWkRPcFhsT25Ub0ZVS2dHUmtJSUljb0hLU2FMU0sxV1kyWm1SazVPRGxsWldZOXNzMTZhOHBvVkZMZlJnaENpL0VsTFN5TWxKWVZidDI3eHh4OS9FQllXWnB6YW5rZWxVbUZuWjRlOXZUMk5HalhDeDhlSFRwMDZHWmVFS0c5Y1hGeW9YYnMydDIvZjV1TEZpelJ0MmxUcFNLS2NPSHYyTFBDd3c2MFFRb2luaXhTVFJXUmlZb0t2cnkraG9hR0VoSVFVcTR0ZlllV3Qvd1pTVEFyeHRNdk16Q1E1T1prN2QrNndaODhlOXUzYngvMzc5d3NjWjJOamc0T0RBeDRlSHZqNCtOQzVjMmZzN2UwVlNGeDAzYnQzWjhtU0plemN1Vk9LU1FFODdEdncxMTkvQWRDc1dUT0Ywd2doaENnc0tTYUxZY0NBQVlTR2hySjgrZkl5TFNiMzdObERkblkyVFpvME1UWmZFRUtVZjluWjJTUW5KeE1YRjhlK2ZmdjQ4ODgvaVkyTkxYQ2NsWlVWOXZiMnVMdTcwNjFiTjdwMjdWcmtKVG5Lay9idDI3Tmt5UkpPbkRpaGRCUlJUaHcrZkpqMDlIUWFObXhZYXV1UENpR0VLRDFTVEJaRDNicDFnWWRUVG5OeWNsQ3IxV1Z5M3J4dWhhWGRZVThJVVhRYWpZYms1R1FTRXhNNWRPZ1FmL3p4QnpkdjNzeDNqRXFsUXExVzQrRGdnS3VyS3krODhBSXZ2dmhpaVM3SlVaNDBiTmdRS3lzcklpSWlpSStQcnhBRnNpaWVyVnUzQXRDN2QyK0Zrd2doaENnS0tTYUx3Y3JLaXQ2OWV4TWNITXkwYWRPWU1XTkdxWjh6UGo2ZW1KZ1kxR3AxaWF6dEpZUW9QcDFPUjFaV0ZxbXBxUnc1Y29RZE8zWVk3d1A3TzFOVFU2eXRyWEZ3Y09DRkYxNmdSNDhlUFBQTU13b2tWb1phcmFaWHIxNnNYYnVXMWF0WC8rZDZpS0ppeThuSk1ZNVN0MnZYVHVFMFFnZ2hpa0tXQmltbTFOUlV1bmJ0aWtxbDRzOC8veXoxZTVoZWVlVVY3dHk1dytUSmsrblZxMWVwbmtzSVVaREJZQ0FqSTRPTWpBeE9uVHBGYUdpb2NZMi92ek14TWNIR3hnWmJXMXZhdG0xTGp4NDk4cTMxVjFsZHYzNmRBUU1HNE9MaXdvNGRPOHAxVjFkUnV0YXRXOGVzV2JQNDMvLyt4NElGQzVTT0k0UVFvZ2hrWkxLWTdPenMrT0NERDVnMWE1YnhIc3JTK25LMGJ0MDY3dHk1ZzdPek0zNStmcVZ5RGlGRWZwbVptV1JtWm5MNThtVzJiZHZHL3YzNzBXcTErWTVScVZUWTJOaGdZMk5EaXhZdDZONjlPNTA2ZFhyc0F2S1ZXZjM2OVduUW9BSFhyMThuTkRSVVBzc3FLWVBCUUhCd01BQ0RCZzFTT0kwUVFvaWlrcEhKRXFEWDYrblhyeCtSa1pGMDY5YU5tVE5ubG5oQmVlYk1HVWFPSEFrOHZNZEVHaFVJVWZLeXM3UEp5TWdnSWlLQ0hUdDJzSHYzYnJLeXNnb2NaMlZsaGEydExZMGFOYUpIang1MDZkSkYxZ3dzaEVPSERqRnUzRGc4UER6WXVIR2pqRTVXUW4vKytTY2ZmL3d4N3U3dWJOcTBDVE16dWJZdGhCQlBJeWttUzBoT1RnNit2cjZrcDZmajcrL1BaNTk5Vm1JTGhWKzRjSUhodzRlajArbjQ5dHR2NmRxMWE0bThyaENWV1U1T0RwbVptY1RFeEJBYUdzcXVYYnQ0OE9CQmdlTXNMUzJ4dHJhbWR1M2ErUHY3NCtQajg1K0wyb3QvcDlWcTZkT25EOUhSMFh6MjJXZTg4c29yU2tjU1pjaGdNTkMvZjM5dTNyekp6Smt6OGZIeFVUcVNFRUtJSXBKaXNnUmxabWJpNStkSGFtb3F0V3ZYWnVuU3BUZzdPeGY1OVhKemMxbTFhaFdMRmkxQ3BWSXhlZkprK2RJbFJCSG9kRHB5YzNOSlRVMWw2OWF0Yk5teWhidDM3eFk0enRUVUZITnpjNXljbkFnSUNDQWdJRUE2anBhU0kwZU9NSGJzV0p5Y25OaStmVHZtNXVaS1J4Smw1SmRmZm1IT25EblVxbFdMb0tBZ0daVVVRb2lubUJTVEpVeWowZENuVHgvakY5WEJnd2N6YU5DZ1FoV1YyZG5abkQ5L252ZmZmNStzckN5c3JLeVlNMmVPTk84UTRnbm85WHB5YzNQSnpzNW0xNjVkaElTRWNPM2F0UUxINVJXT1ZhcFVvVWVQSGdRRUJPRHA2Vm4yZ1NzcGc4SEFpQkVqT0gzNk5MMTc5K2JUVHo5Vk9wSW9BMmxwYVFRRUJKQ2Ftc3JpeFl2bDU1b1FRanpscEpnc0pmUG16V1A5K3ZWa1oyY0QwTGh4WTBhTUdFSGR1bld4dGJYRnlzb0tFeE1UREFZRHVibTVaR1ptY3YvK2ZUWnMyTURtelpzeEdBeW9WQ3JxMTYvUGloVXJzTEt5VXZnZENWSCs1UDM3eWMzTkpTd3NqSkNRRU02Y09aUHZHSlZLaFVxbHd0emNIR3RyYTN4OGZPalpzeWZQUHZ1c1FxbEZuc2pJU1ByMjdZdVptUm1yVnEyaVVhTkdTa2NTcFd6Y3VIRWNPblFJSHg4ZlpzNmNxWFFjSVlRUXhTVEZaQ25TYXJWTW16YU5RNGNPa1phVzlzVFBNek16dzlQVGt5KysrSUtHRFJ1V1lrSWhuaTU1aGVPeFk4Y0lDUW5oeUpFai9QTWpMSzl3dExDd29GT25UZ1FFQk5DMmJWdUZFb3YvOHR0dnYvSHR0OTlLSTVaS1lOdTJiVXlkT2hWN2UzdCsvLzMzWXQwR0lvUVFvbnlRWXJLTW5EeDVrcFVyVnhJWkdVbEdSZ2FwcWFuR2ZkYlcxdGpZMk9EZzRJQ2ZueDhEQnc2VUwxU2kwdE5vTk9UbTVuTHg0a1UyYmRyRW5qMTdDcXpsQ0dCdWJvNWFyY2JMeTR1QWdBQTZkKzVjOW1GRmtXbTFXZ0lEQTdsNDhTTC85My8veDlkZmY2MTBKRkVLN3R5NXcrdXZ2MDVHUmdZTEZpemdmLy83bjlLUmhCQkNsQUFwSmhVU0dSbEpuejU5cUZXckZwczNiMVk2amhEbHdxMWJ0d2dLQ21MVHBrM2s1T1E4OXJqR2pSdlR0MjlmL1B6ODVNSkxCWkNZbUVqZnZuMUpTMHZqdmZmZVkvRGd3VXBIRWlVb0t5dUxnUU1IY3VmT0hZWU1HY0s0Y2VPVWppU0VFS0tFeUxjd0lZUWk0dVBqQ1FvS0lpZ29pSlNVbEVjZW8xS3BxRjI3TnYzNjlhTm56NTVZVzF1WGNVcFJGcHlkbmZucHA1OTQ0NDAzbURkdkhoNGVIcnp3d2d0S3h4SWxRS2ZUOGQ1NzczSG56aDI4dkx3WVBYcTAwcEdFRUVLVUlDa21oUkNsTGowOW5ZMGJOeElVRkVSTVRNeGpqM04wZEtSUG56NzA2OWNQSnllbk1rd29sUGJjYzg4eFpjb1VwaytmenNTSkUxbXlaQW5QUGZlYzByRkVNUmdNQmlaTW1NREpreWVwVmFzVzMzMzNuY3drRUVLSUNrWSsxWVVRSlVxajBSQVNFa0pRVUJEWHIxOS83SEZXVmxiMDZ0V0x2bjM3NHVIaFVZWUpSWGtWRUJEQWd3Y1ArUEhISHhrMWFoU0xGeSttU1pNbVNzY1NSV0F3R0pneVpRcGhZV0ZVclZxVnhZc1hZMjl2cjNRc0lZUVFKVXlLU1NGRXNlemR1OWU0SkVkdWJpNGFqYWJBTWFhbXBuVHYzdDI0SkllNXVia3NVaThlYWNpUUlhU2xwYkZpeFFwR2pCakJnZ1VMYU42OHVkS3hSQ0hvOVhvKy9mUlRkdS9lamFPakl6Ly8vRFBWcWxWVE9wWVFRb2hTSU1Xa0VPS0pIVDE2bEMxYnRuRDQ4R0ZqNGZpb3BUbTh2YjE1NVpWWGFOV3FGUllXRmxJNGlpZW1VcWtZTTJZTVptWm1MRjI2bEZHalJqRjkrblI4ZlgyVmppYWVRSFoyTnVQSGorZjQ4ZU00T3p1emF0VXFxbGV2cm5Rc0lZUVFwVVNLU1NIRUk1MC9mNTR0Vzdhd1o4OGVjbkp5eU0zTkJTaFFQTFp1M1JwL2YzODZkKzVzTEJ4VktwVVNrVVVGTW1yVUtPenQ3WmsxYXhhVEprMGlKaWFHTjk1NFErbFk0bC9FeE1UdzdydnZjdXZXTGVyVXFjT2lSWXRrTFVraGhLamdwSmdVUW5EcjFpMDJiOTVNYUdnb21abVo1T2JtUG5KTng4YU5HeE1RRUlDdnJ5K1dscGFZbTV0alltS2lRR0pSR1F3Y09CQjNkM2NtVEpqQXZIbnpPSGZ1SE45ODh3MXF0VnJwYU9JZkRoOCt6TWNmZjB4V1ZoWmVYbDc4OE1NUDJOallLQjFMQ0NGRUtaTmlVb2hLNXQ2OWUyelpzb1d0VzdkeS8vNTlOQm9OT3AydXdIR2VucDRFQkFUZzUrZUhyYTB0NXVibW1KcWFLcEJZVkdiZTN0NEVCd2N6YXRRb0RodzRRRUJBQU45Ly83MTBlaTBuZERvZEN4Y3VaTldxVmVqMWV2cjM3OC83Nzc4dlhWdUZFS0tTa0U5N0lTcXcxTlJVZHUzYVJXaG9LTkhSMFdSbVpwS2RuVjNnT0Njbko3cDM3NDZmbngrdXJxN1kyTmhnWVdHaFFHSWhDcXBSb3daQlFVRk1talNKc0xBd2hnMGJSbUJnSUNOR2pKQ1JjUVZkdTNhTnlaTW5FeEVSZ2JXMU5WT25Uc1hIeDBmcFdFSUlJY3FReXZEUEc2QkVtWWlNaktSUG56N1VxbFdMelpzM0t4MUhWQURaMmRuczJiT0gwTkJRYnR5NFFVWkdCbGxaV1FXT3M3YTJwbnYzN25UdjNoMVBUMDlzYkd5d3RMUlVJTEVRaFJjY0hNeTMzMzZMUnFPaGV2WHFmUFhWVjdSbzBVTHBXSldLVnF0bDBhSkZ4dEhJVnExYU1YUG1UQndkSFpXT0pvUVFvb3pKeUtRUVR5RzlYcy9CZ3djSkRRM2wvUG56cEtlbms1bVpXZUE0YzNOenVuWHJ4a3N2dlVTalJvMnd0YlhGeXNwS2djUkNsSXpldlh2VHFWTW5wazJieHRHalJ3a01ES1JIang2OC9mYmJ1THU3S3gydlFqTVlET3pldlp2dnYvK2VwS1FrTEMwdEdUMTZOQU1HREpBUllpR0VxS1JrWkZJaE1qSXBDdVBFaVJOczM3NmRFeWRPR0F2SGZ6YklNVEV4b1dQSGp2VG8wWVBtelp0alkyT0R0YlcxZEZZVkZkYjI3ZHVaTzNjdVNVbEpxRlFxQmc0Y3lGdHZ2WVdkblozUzBTcWN3NGNQTTJmT0hDSWlJZ0RvM0xrelU2Wk13ZDdlWHVGa1FnZ2hsQ1RGcEVLa21CU1BjK0hDQlhiczJNR2hRNGRJVFUwbE16T3pRSU1jbFVwRnk1WXQ4ZlB6NC9ubm44Zkd4Z1liR3hzWkhSQ1ZqazZuNCtlZmYyYlZxbFhrNU9TZ1VxbDQ1NTEzNk4rL3YzUVRMUUhuejU5bjNyeDVuRDU5R29BV0xWb3dmdng0YVlBa2hCQUNrR0pTTVZKTUNuajQ5K0NQUC83Z3dJRURKQ1lta3B5Y2pFYWpLYkNXWThPR0RmSHg4YUZEaHc0NE96dGpiMitQdWJtNVFxbUZLSCt5c3JLWU8zY3VRVUZCR0F3R1ZDb1ZyNzMyR3IxNjljTFQwMU5HNkF0QnI5ZXpkKzllVnExYXhlWExsd0dvVzdjdWI3LzlObDI3ZGxVNG5SQkNpUEpFaWttRlNERlorY1RGeGJGbnp4NzI3ZHRIVEV3TUtTa3BqMnlRVTZ0V0xWNTg4VVU2ZCs2TXM3TXpEZzRPc3E2ZUVFOG9NVEdSQlFzV0VCb2Fpa2FqQWFCang0NjgvdnJydEduVFJvcktmNUdXbHNhbVRadFl2bnc1YVdscEFEUm8wSUFCQXdiUXMyZFArYjBUUWdoUmdCU1RDcEZpc21KTFRrNG1MQ3lNUC8vOGs5dTNiNU9jbkV4R1JrYUI0MXhkWGVuYXRTcytQajY0dWJsaGIyOHZEWEtFS0FIWjJkbXNYTG1TVFpzMmtaaVlDSUNibXh1dnZQSUtuVHQzcGw2OWVsSWNBVGs1T1lTSGh4TWFHc3FlUFh1TTI5dTNiOC9nd1lOcDI3YXRndW1FRUVLVWQxSk1La1NLeVlvakt5dUwvZnYzczJmUEhxNWZ2MDV5Y3JMeHF2N2ZWYWxTaFM1ZHV1RGo0NE9IaHdjT0RnN1kydG9xa0ZpSXltWDc5dTM4L3Z2dlhMeDQwYml0ZnYzNitQdjcwNlZMRjl6ZDNTdFZZYW5WYWpseDRvUnhEZHE4ZTdKdGJHenc4ZkZoK1BEaDBobFhDQ0hFRTVGaVVpRlNURDZkdEZvdDRlSGg3TjY5bTB1WExwR2NuRXhxYW1xQmV4d3RMUzNwMUtrVFBqNCtOR3JVQ0h0N2U2cFVxVktwdnJBS1VkN0V4TVFRSEJ6TS92MzdqVjFKQVR3OVBYbmhoUmRvMjdZdExWcTBxSEN6QXd3R0ExRlJVWnc1YzRZalI0NXc4T0JCNHhSZ2MzTnpubi8rZWZ6OC9QRHg4WkhQS0NHRUVJVWl4YVJDcEpncy93d0dBK2ZPbldQLy92MmNPWE9HaElRRUVoTVQwV3ExK1k0ek5UV2xkZXZXZUh0NzA3UnBVMXhjWEhCeWNwTE9xa0tVWTFldlhtWHo1czBjT1hLRXUzZnZHcmVyVkNwYXQyNU54NDRkYWRTb0VRMGFOTURlM3Y2cEtySjBPaDFSVVZIY3VIR0RzMmZQRWhZV1JseGNuSEcvbVprWkxWcTB3TmZYRjM5L2Z5d3NMQlJNSzRRUTRta214YVJDcEpnc2Y2NWV2Y3IrL2ZzNWVmSWs5KzdkSXlFaHdYajFQbytKaVFsTm1qU2hhOWV1dEd6WkVoY1hGNXlkblRFek0xTW90UkNpdUc3ZnZzMkJBd2M0ZXZRb1o4K2VMZEFZcTBhTkdyUm8wWUxubm51T0JnMGE0Tzd1am91TFM3bTRZSlNWbFVWTVRBeTNiOS9tNnRXcm5EMTdsZ3NYTHBDVGs1UHZPRTlQVDFxMWFrWEhqaDNwMEtHRGZHWUpJWVFvRVZKTUtrU0tTV1ZGUmtaeTRNQUJ3c1BEaVkyTkpUNCt2c0NYTDNpNEpFZmU5TGZxMWF2ajR1SWlWL0dGcU1EMGVqMG5UNTRrUER5YzY5ZXY4OWRmZjVHVWxGVGdPQXNMQ3p3OFBQRHc4S0J1M2JyVXFGRURSMGRIN08zdGpmL1oydG9XYTBSVG85R1FrcEpDYW1vcXljbkpwS1NrRUJjWFIxUlVGSkdSa2R5NmRZdUVoSVFDenpNMU5hVk9uVG8wYU5DQVpzMmEwYWxUSjl6YzNJcWNRd2doaEhnY3VUUXBLcno0K0hnT0hEakF3WU1IaVk2T0ppRWhnY3pNekFMM09kYXFWUXR2YjIvYXQyK1BtNXNicnE2dVdGcGFLcFJhQ0tFRUV4TVQyclp0bTYrTGFXeHNySEhFTHlJaWdydDM3eElYRjhmMTY5ZTVmdjM2WTEvTHpNd01KeWNuYkcxdHNiQ3dRSzFXbzFhcmpZOU5UVTNKemMwbEp5ZUhuSndjY25OenljM05KVHM3bXdjUEhwQ2FtdnFmZVcxdGJYRjNkNmRHalJvMGJ0eVlsaTFiOHR4eno4azZ0RUlJSWNxRUZKT2lRa2xKU2VIWXNXT0VoNGNidi9ROWVQQ2d3SEhPenM2MGE5ZU81NTkvSGc4UEQyclVxSUdkblowQ2lZVVE1WjJibXh0dWJtNjg5TkpMeG0xYXJaYmJ0Mjl6NjlZdGJ0NjhhZnlzeVd2S2xkZlZPUzR1THQvOWlvVmhabWFHZzRNRDl2YjJ4dis3dUxqZzZlbEpuVHAxcUZldkhvNk9qaVgxTm9VUVFvaENrMkpTUExXeXNySTRjZUlFNGVIaFhMdDJqWmlZR0JJVEV3dU1PRmFwVW9XMmJkdlN2bjE3NnRldmo3dTd1M3dCRTBJVWk1bVpHWFhyMXFWdTNicDA2OWJ0a2Nkb05CcVNrcExJeU1qSU4vcVk5MWluMCtVYnFmejdZMGRIUjduQUpZUVFvdHlUWWxJOEZUUWFqYkd0L2VYTGw0bUppU0V1TGc2OVhwL3ZPTFZhVFpzMmJXamZ2ajBOR3pha1JvMGF1TGk0UEZXZEdJVVFGWU81dVRuVnExZFhPb1lRUWdoUmFxU1lGT1dPWHEvbjBxVkxIRGx5aFBQbnozUDM3bDFpWTJNTExNbGhibTVPcTFhdDZOQ2hBNDBiTjZaR2pScTR1cnBpYW1xcVVISWhoQkJDQ0NFcUR5a21oZUt1WDcvT2tTTkhPSDM2Tk5IUjBjVEd4aGJvckdwaVlrTFRwazFwMzc0OXpabzFvMmJObWxTclZrMmFUQWdoaEJCQ0NLRVFLU1pGbWJwNzl5NG5UcHpnekprejNMcDFpNmlvS05MVDAvTWRvMUtwcUZPbkRxMWJ0NlpGaXhiR1poTnF0VnFoMUVJSUlZUVFRb2gva21KU2xKcWtwQ1NPSHovTzZkT251WG56SmxGUlVhU2twQlJva09QdTdrN3IxcTFwMWFvVmRlclV3ZFBURTF0Ylc0VlNDeUdFRUVJSUlaNkVGSk9pUktTbXBuTHExQ2xPblRyRjlldlhpWXFLZXVSaTJzN096bmg1ZWRHNmRXdnExcTJMaDRjSFZhdFdWU0N4RUVJSUlZUVFvamhVaG44T0V6MWx2THk4bEk1UWFVMmZQcDNaczJlajFXckp6TXdzTU9Kb2EydExtelp0OFBMeW9rR0RCbmg2ZXVMczdLeFFXaUdFRUVJSUlVUkprcEZKVVdSYXJaYVVsSlI4MjJyV3JFbUhEaDNvMkxFamJkdTJ4Y3hNL29vSklZUVFRZ2hSRVQzMUk1UC9iTjd5dElpS2ltTElrQ0hVcUZHRHRXdlhLaDJuU01MQ3dwZzZkU3BxdFJwM2QzZWlvNlBSYURURy9YWjJkblRwMG9VWFhuaUI1NTU3VGtZbGhSQkNDQ0dFcUVDZSttR2pwN1ZSaTQyTkRmQnd5WXVuOVQxNGUzdlRzbVZMenB3NXc3MTc5L2p5eXkvSnlNamd6ei8vNVByMTZ5UW1KaElTRWtKSVNBZ3FsWXBubm5rR2YzOS9XclpzaWFlbkp4WVdGa3EvQlNHRUVFSUlJVVFSUGZVamswK3J5TWhJK3ZUcFE2MWF0ZGk4ZWJQU2NZcE1xOVV5ZmZwMFFrTkRVYWxVZlBqaGh3d1lNQUI0K0I2M2Jkdkc4ZVBIaVlpSUlDc3J5L2c4dFZwTmx5NWQ2TjY5T3cwYU5LQjY5ZXBLdlFVaGhCQkNDQ0ZFRVVneHFaQ0tVa3ptV2JKa0NVdVdMTUZnTU5DL2YzOCsrT0FEVEUxTmpmdDFPaDJIRGgxaTU4NmRYTGx5aGVqbzZId05lMnJVcUVGQVFBRC8rOS8vcUZldkh0Ylcxa3E4RFNHRUVFSUlJY1FUa21KU0lSV3RtQVFJQ1FuaG0yKytJVGMzbCs3ZHUvUFpaNTloYVduNXlHT1RrcExZdG0wYkJ3OGU1T2JObTZTbXBocjNtWnFhOHZ6eno5T2pSdzhhTjI1TXpabzFNVEV4S2F1M0lZUVFRZ2doaEhnQ1Vrd3FwQ0lXa3dBblRweGd3b1FKcEthbTByeDVjNzcvL3Z2L1hFZlNZREJ3OXV4WnRtL2Z6dm56NTRtS2lrS3IxUnIzVjYxYWxlN2R1OU81YzJmcTE2K1BnNE5EYWI4TklZUVFRZ2doeEgrUVlsSWhGYldZaEllZGFrZVBIazFzYkN4dWJtN01uejhmRHcrUEozNStabVltdTNidFlzK2VQZHk0Y1lPRWhJUjgreHMzYmt4QVFBQXRXclRBMDlNVGMzUHprbjRMUWdnaGhCQkNpUDhneGFSQ0tuSXhDZkRnd1FQR2poM0xsU3RYc0xhMlpzNmNPWGg1ZVJYcHRhNWZ2MDV3Y0RBblRwd2dKaWFHbkp3YzR6NHJLeXU2ZCsrT241OGZIaDRlT0RvNmx0UmJFRUlJSVlRUVF2d0xLU1lWVXRHTFNYalk2Zlhqano4bUxDd01FeE1UUHZ2c013SUNBb3I5bW52MjdHSHIxcTNjdkhtVCtQajRmUHM5UER6bzE2OGZiZHUycFVhTkdvKzlaMU1JSVlRUVFnaFJQRkpNS3FReUZKTjU1c3ladzVvMWF6QVlEQVFHQmpKeTVNaDhuVjZMSXlFaGdhQ2dJQTRlUEVoMGREUVpHUm5HZldabVpuVHExSWxldlhwUnIxNDlxbFdyaGtxbEtwSHpDaUdFRUVJSVVkbEpNYW1ReWxSTUFtemN1Skh2dnZzT2pVYURyNjh2VTZkT0xmRlJRNFBCd0lrVEp3Z09EdWJ5NWN2Y3UzY1BuVTVuM08vazVNUXJyN3hDbHk1ZHFGbXpKbFdxVkNuUjh3c2hoQkJDQ0ZHWlNER3BrTXBXVEFJY1BYcVVpUk1ua3BhV1J0T21UWms5ZTNhcDN1T1lrWkhCbGkxYjJMVnJGM2Z1M0NFNU9UbmYvaFl0V3RDblR4K2FObTJLbTVzYlptWm1wWlpGQ0NHRUVFS0lpa2FLU1lWVXhtSVM0TmF0VzR3ZE81YlkyRmlxVjYvTy9Qbno4ZlQwTEpOelg3dDJqZURnWUU2ZE9zWGR1M2ZKemMwMTdyT3lzcUpIang3MDZOR0QyclZyU3lNZklZUVFRZ2doL29NVWt3cXByTVVrUUVwS0NtUEdqT0h5NWN0WVdWbnh3dzgvMEtaTm16TE5vTkZvMkxsekowRkJRVVJIUnhjWXRheFhyeDZEQmcyaWRldld1TGk0eVBJalFnZ2hoQkJDL0lNVWt3cXB6TVVrUE96S09uSGlSUGJ0MjRkS3BlS3p6ejZqWjgrZWl1VzVkKzhldi83Nkt3Y09IQ0F4TVpIczdHempQbE5UVTN4OWZYbjExVmVwVmFzV1ZhdFdWU3luRUVJSUlZUVE1WVVVa3dxcDdNVmtuaDkvL0pIVnExZGpNQmdZTm13WWI3Lzlkb2wxZWkwcXZWN1BrU05IV0xkdUhUZHUzQ0FwS1ltLy96Tnhkblptd0lBQmRPM2FGVmRYVjZ5c3JCUk1LNFFRUWdnaGhES2ttRlNJRkpQLzM4YU5HNWsxYXhhNXVibTgrT0tMVEpzMnJWeXRENW1lbnM1dnYvM0d6cDA3aVkrUEp6MDkzYmhQcFZMUnBrMGJYbnZ0TlJvMWFvU3pzek1tSmlZS3BoVkNDQ0dFRUtKc1NER3BFQ2ttOHp0NDhDQ1RKMDhtUFQyZE5tM2E4TjEzMzVYYnBUc3VYTGpBK3ZYck9YdjJMSW1KaVdpMVd1TStTMHRMK3ZidGk3Ky9QOVdxVlN1MzcwRUlJWVFRUW9qaWttSlNJVkpNRm5UanhnM0dqQmxEUWtJQ05XdldaTkdpUmJpNXVTa2Q2MTlwdFZxMmI5OU9VRkFRTVRFeHBLU2tHS2ZFcWxRcTZ0ZXZ6NkJCZy9EeThzTFoyVmthK1FnaGhCQkNpQXBEaWttRlNESDVhTW5KeVF3ZlBweGJ0MjVoYlczTm9rV0xhTktraWRLeG50amR1M2Radm53NUJ3OGVKRFUxRlkxR1k5eG5abWFHdjc4L3I3LytPcTZ1cnRqWTJDaVlWQWdoaEJCQ2lPS1JZbEloVWt3K25sYXJaZHk0Y1J3OWVoU1ZTc1UzMzN5RGo0K1AwckVLVGEvWHMyL2ZQbGF1WE1tZE8zZElUMC9QMThpbldyVnFEQjA2bEs1ZHUySnZiNCtGaFlXQ2FZVVFRZ2doaENnY0tTWVZJc1hrZi92cXE2L1l0R2tUQm9PQnNXUEhNbmp3WU1VN3ZSWkhhbW9xcTFhdElqUTBsTlRVMUh6TGo2aFVLanAwNk1Dd1ljT29XN2N1VmFwVVFhVlNLWmhXQ0NHRUVFS0lmeWZGcEVLa21Id3lxMWV2WnY3OCtXaTFXbDU1NVJVbVRKaUFXcTFXT2xhSk9IMzZOS3RXcmVMU3BVdWtwcWFpMCttTSs2eXNyQmcwYUJDOWV2WEMzdDYrWEhXM0ZVSUlJWVFRQXFTWVZJd1VrMDl1Nzk2OVRKMDZsY3pNVEZxM2JzMTMzMzJIbloyZDByRktsRmFyWmVQR2pheGR1NWI3OSsrVGxaV1ZyNUhQTTg4OFEyQmdJQzFidHFSS2xTcFA5UWl0RUVJSUlZU29HS1NZVklnVWs0WHoxMTkvTVhic1dCSVRFNmxSb3dhTEZpM0MzZDFkNlZpbEpqbzZtbVhMbG5INDhHRlNVbEx5TFQ5aVptWkd6NTQ5ZWYzMTEzRjJkcFpHUGtJSUlZUVFRaEZTVENwRWlzbkNlL0RnQVNOSGp1VG16WnRZVzF1ellNRUNtalp0cW5Tc1VxZlg2OW01Y3lkTGxpd2hQajZlbkp5Y2ZQdmQzTndZT1hJazNicDFRNjFXeTZpbEVFSUlJWVFvRTFKTUtrU0t5YUxSYURTTUh6K2U4UEJ3VkNvVlgzLzlOYjYrdmtySEtsTXBLU2tzV3JTSTdkdTNrNU9UazIvVUVxQnIxNjY4L2ZiYjFLaFJvOExjWHlxRUVFSUlJY29mS1NZVklzVms4Y3lZTVlPTkd6ZGlNQmdZUFhvMFE0Y09yYlFqY3NlT0hXUEpraVZjdlhxVm5KeWNmTXVQV0Z0YkV4Z1lTTDkrL1ZDcjFaaVptU21ZVklpS3gyQXdFQjhmVDJ4c0xNbkp5Y2IvRWhNVFNVeE1KQ2twaWZUMGRISnpjOG5KeWNuM24wNm5RNjFXWTJGaGdhV2xKUllXRnNiSERnNE9PRHM3NCtMaVF0V3FWWEZ3Y0RCdWMzZDNsK250UWdnaHlnVXBKaFVpeFdUeHJWbXpobm56NXFIVmF1blpzeWNUSmt5bzlGMVBkVG9kYTlhc1lmWHExV1JrWktEUmFQTHRiOWFzR2UrODh3NU5telpGclZiTDhpTkNQQ0dOUmtOa1pDUVJFUkhjdVhPSGlJZ0lJaUlpaUlxS0lqYzN0MHl6cUZRcUhCMGRxVmV2SG5YcTFLRk9uVHJVckZtVCt2WHI0K0xpVXFaWmhCQkNWRzVTVENwRWlzbVNFUllXeHBRcFU4akl5S0JWcTFaOC8vMzNGYTdUYTNGRVJrWXlmLzU4d3NQRHljbkpRYS9YRy9lWm1wcnk2cXV2OHVhYmIxS2xTaFhNemMwVlRDcEUrWEw3OW0ydVg3L09sU3RYT0hQbURKY3VYU3B3Y1FZZUZuYXVycTY0dWJuaDZPaUl2YjA5OXZiMk9Eczc0K1RraExPek03YTJ0bGhZV0tCV3E0MGprV3ExR2hNVEV6UWFqWEdrTW0vME1qczcyemk2bVpTVVJGSlNFaWtwS2FTa3BCaEhRVE15TWg2WjI5WFZsWll0VzlLaVJRc2FObXhJL2ZyMXNiVzFMZTNmTGlHRUVKV1VGSk1La1dLeTVOeTRjWVBSbzBlVG1KaUltNXNiUC8vOE05V3JWMWM2VnJsak1Call2bjA3aXhjdkpwWkp5WVlBQUNBQVNVUkJWREV4c2NCb1NzMmFOUmsxYWhUZTN0N1N5RWRVT3NuSnladzVjNGJ3OEhEQ3dzSklTa3JLdDkvTXpJdzZkZXBRdjM1OWF0ZXViUndSckYyN05oWVdGbVdhMVdBdzhPREJBeUlpSXJoMTZ4YVJrWkhjdm4yYnYvNzZpOFRFeEh6SG1waVkwTHg1Yzd5OXZXbmR1alhQUHZ0c21XWVZRZ2hSc1VreHFaQy8vdnFMZ1FNSFltbHB5ZUhEaDVXTzg5Ujc4T0FCZ1lHQlJFVkZZV05qdy9MbHk2bGZ2NzdTc2NxMUJ3OGVNR2ZPSExadDIvYkkvZDI3ZCtmOTk5L0h5Y21wakpNSlVUYisrdXN2RGgwNnhQNzkrN2wwNlZLKys0MDlQVDFwMEtBQmpSczNwa1dMRmp6NzdMUGxmdlRlWURDUW1KakkyYk5uT1hmdW5IRms5ZStqbURZMk5uVHUzSm1PSFR2U3FWTW5yS3lzRkV3c2hCRGlhU2ZGcEFJaUl5UHAzNysvc1F2bmdBRUQrT2lqanhSTzlmVFRhcldNSGoyYVU2ZE9BZkRqanovU3ZuMTdoVk05UFE0ZVBNaVBQLzVJUkVSRWdYM1cxdGFNSFR1V1YxOTlWWUZrUXBTY3UzZnZFaFlXeHFaTm03aDE2NVp4dTRPREF5MWJ0cVJkdTNaNGUzdmo3T3lzWU1xU285ZnJPWHYyTEdGaFladytmWm9yVjY0WTk1bVltT0RyNjB2Mzd0MXAzNzY5ekVZUVFnaFJhRkpNbHJFdFc3YncrZWVmWXpBWXNMZTNKeVVsQlFBdkx5OFdMbHdvUDh4THdLUkprOWk5ZXpjR2c0R0pFeWZTcDA4ZlRFeE1sSTcxVk5IcjlTeFpzb1JseTVibHU4OHlqNWVYRng5ODhBR05HalZTSUowUWhaT1RrOFBPblR2WnNtVUxaOCtlTlc2dlU2Y09uVHQzcGx1M2JqUnExS2hTZkU1a1ptWnk0TUFCOXV6Wnc4R0RCNDMzZ1ZwYVd0S3paMC84L1B4bzBxU0p3aW1GRUVJOExhU1lMRU5mZnZrbG16WnRBbURJa0NHTUhUdVdxMWV2TW16WU1MUmFMVFZyMXVUMzMzK1h0UUZMd01LRkMxbTVjaVZhclpiWFhudU5kOTk5dDl4UFVTdlBidHk0d2V6WnN6bDI3RmlCZlNZbUpnd2JOb3lSSTBmS3hSQlJydHk3ZDQvZzRHQisrZVVYNHozQ2JtNXV2UERDQy9UczJaT0dEUnRXNm83R0dvMkdIVHQyOE1jZmZ4QWVIbTZjNXR1OGVYTUdEUnBFNTg2ZEswV0JMWVFRb3Vpa21Dd2p3NFlONC96NTh3RE1uRGtUSHg4ZjQ3NjR1RGo2OSs5UFdsb2FWYXBVNFpkZmZxRldyVnBLUmEwd2R1ell3WmRmZmtsMmRqYnQyN2RuNXN5WldGdGJLeDJyUXRpNGNTTno1ODU5WkVkSkR3OFB4bzBiaDdlM3R3TEpoSUFMRnk2d2J0MDZkdTNhQlR6c3VOcXRXemNHREJoQWl4WXRLblVCK1RoWldWbHMyclNKb0tBZ29xS2lBSEIyZG1iWXNHSDA3TmxUN3EwVVFnanhTRkpNbGpLTlJrUHYzcjJKaVlrQllOMjZkVFJzMkxEQWNWbFpXUXdmUHB5clY2OWlabWJHMTE5L1RiZHUzY282Ym9WeitmSmx4b3daUTBwS0NyVnExV0xwMHFXeURsc0p5c25KSVQ0K25vVUxGeHEvdU9jeE16UER3c0tDN3QyNzg4NDc3MUMxYWxXRlVvcks0dHExYTh5Wk00Zmp4NDhEWUdkbmg3Ky9QNEdCZ2RqYjJ5dWM3dWx4OE9CQjFxMWJaNXlKWUdwcXl0aXhZK25mdjMrWmQ2NFZRZ2hSdmtreFdZb2lJaUo0ODgwM1NVdEx3OGJHaHQ5Kyt3MDNON2ZISHEvWDYvbmlpeS9Zc21VTDhIQXE3THZ2dml0WDBZdnAvdjM3REJzMmpPam9hS3l0clZtK2ZEa05HalJRT2xhRm85UHB5TTNOWmYvKy9TeGF0SWc3ZCs3azIyOWhZWUdUa3hNalJvekEzOTlmL2w2TEVoTWJHOHY4K2ZQWnNXTUhBTFZxMVdMdzRNSDA3dDFiL3A0VlExUlVGQ3RXckdEYnRtM0crL3pmZSs4OS9QejhaRXE3RUVJSVFJckpVck45KzNhbVRadUdYcS9ubVdlZVlkbXlaVmhhV2o3UmN6ZHMyTURNbVRNeEdBeTBiOStlSDM3NEFUTXpzMUpPWExIcGREcEdqQmpCdVhQblVLbFV6Smt6aHc0ZE9pZ2RxMExUYURTa3A2ZXphdFVxMXE1ZGkwNm5NKzR6TVRGQnJWYlR0bTFiUm84ZVRiMTY5UlJNS3A1V1dWbFpMRm15aE5XclZ3TVBSeUpIakJqQndJRURGVTVXc2NUR3h2TDk5OThURmhhR3dXQ2dUcDA2akI4L1hqNURoUkJDU0RGWjBnd0dBN05teldMOSt2VUE5T3ZYajQ4Ly9yalFWOGRQbmp6SjJMRmp5YzNOcFc3ZHVxeGN1UkliRzV2U2lGeXBUSjQ4bVowN2QySXdHUGo0NDQvcDI3ZXZOSmdvQXdhRGdlenNiSzVjdWNLQ0JRczRjK1pNdnYzbTV1WllXMXN6ZVBCZ0JnOGVMQmRQeEw4eUdBenMzYnVYcVZPbmtwV1ZoVnF0WnNpUUlZd1lNVUwrUFplaUsxZXVNR2ZPSEU2ZVBBbkFpeSsreUVjZmZTUnIwUW9oUkNVbXhXUUowdWwwakJremh1UEhqNk5TcVpnK2ZUcCtmbjVGZnIzbzZHaUdEaDFLY25JeURnNE9MRnUyREU5UHo1SUxYRWt0WHJ5WTVjdVhvOVZxR1Rod0lPUEdqWk5PcjJWTXE5V1NrNU5EY0hBd1M1Y3V6ZGZJUjZWU29WYXJhZENnQVNOR2pKQzFRa1UrcWFtcFRKMDZsUU1IRHFCU3FmRHo4MlBpeEluU0lLWU1IVHg0a0srLy9wcjQrSGpNemMyWlBIa3lmbjUrTXFWWUNDRXFJU2ttUzBobVppYURCZzBpS2lvS016TXpmdjc1WjVvMmJWcnMxODNJeUdEa3lKRmN1WEpGR3ZPVW9KMDdkL0xGRjErUW5aMU51M2J0bURsenBvejhLaWduSjRmWTJGZ1dMbHpJbmoxNytQdkhrcG1aR1dxMW1oNDllakJxMUNnY0hCd1VUQ3FVZE9qUUlTWk9uRWhXVmhadWJtNU1uejRkTHk4dnBXTlZTanFkanRtelo3Tmh3d1owT2gyK3ZyNU1uanhaUGtlRkVLS1NrV0t5QlB5OTBZNkRnd05yMXF6NTEwWTdoYVhYNi9ubW0yL1l1SEVqQUVPSERtWHMyTEZ5RmJpWXJseTV3cGd4WTBoT1RxWm16WnI4L1BQUDB1bTFITkJvTktTa3BIRGd3QUZXcmx6SjNidDM4KzIzdGJYRjNkMmRvVU9INHV2cks5TWFLd0dkVHNmaXhZdFp0bXdaS3BXS1hyMTY4Y2tubjhpZmZUbHc3dHc1UHZua0UrTGk0bkIyZG1idTNMazg4OHd6U3NjU1FnaFJScVNZTEtZdFc3Ynd4UmRmb05mcmFkcTBLWXNXTFhyaVJqdUZGUndjekl3Wk05RHI5YlJyMTQ3WnMyZExtL1ppZXZEZ0FjT0dEZVBPblR0WVdWbXhmUG55Unk3ZElwU1RrWkhCL2Z2MytmWFhYOW04ZVRNYWpjYTR6OHpNRERzN085cTFhOGZ3NGNPcFhidTJna2xGYVVoTlRXWGl4SWtjTzNZTVMwdEx2dnJxS3pwMzdxeDBMUEUzR28yR3laTW44K2VmZjZKU3FaZ3laUW9CQVFGS3h4SkNDRkVHcEpnc0lvUEJ3TXlaTTltd1lRTUFBd2NPNUlNUFBpajEwY0xUcDA4emV2Um9jbk56cVZPbkRzdVdMWlAxMDRwSnA5UHh4aHR2Y09YS0ZWUXFGVC8vL0RQTm16ZFhPcFo0QkoxT1IxcGFHdWZQbjJmWnNtVmN2SGd4MzM1cmEyc2NIUjNwMzc4Ly9mcjFrM3RobjNMMzd0MGpNRENRZS9mdTRlSGh3YUpGaTNCMWRWVTZsbmlNVmF0V3NYRGhRalFhRFcrOTlSWnZ2ZldXTENFaWhCQVZuQlNUUmFEUmFCZ3paZ3duVDU3RTFOU1VLVk9tOFBMTEw1ZlorYU9qb3hrK2ZEZ0pDUWs0T0Rpd2FORWlXVGV4QkV5WU1JRzllL2RpTUJqNDhzc3Y2ZDY5dTB3bEx1ZXlzN05KVFUxbDA2Wk5yRm16aHN6TVRPTStFeE1UN096c2FOS2tDVU9HREtGMTY5WUtKaFdGRlJFUndkQ2hROG5Nek9UNTU1OW4zcng1TXEzMUtYRDA2RkUrK3Vnak1qTXo2ZG16SjVNbVRaTHV6RUlJVVlGSk1WbElhV2xwREI4K25CczNicUJXcS9ueHh4OFYrWkthbHBiRzZOR2p1WFRwRXVibTVzeVlNWU11WGJxVWVZNktadDY4ZWF4ZXZScTlYczliYjczRjhPSEQ1WXZRVThKZ01KQ1dsa1prWkNRclZxemc0TUdEK1JyNXFOVnE3TzN0NmQ2OU8yKzg4WWFNNkpkak4yN2NZUERnd2VUbTV0S25UeDhtVFpxa2RDUlJDRGR2M21Ua3lKRThlUENBbDE5K21jbVRKOHNzQVNHRXFLQ2ttQ3lFbXpkdk1tTEVDSktUazNGeWNtTDU4dVhVckZsVHNUdzZuWTZ2di82YXpaczNBekI4K0hCR2pSb2xvMm5GRkJ3Y3pNeVpNOUZxdFhUcDBvV3Z2dm9LdFZxdGRDeFJTSG1OZk1MQ3dsaTVjaVd4c2JINTl0dmEybEtyVmkyR0RoMUt0MjdkWk5Tcm5JaUtpcUovLy81b05Cb0dEaHpJaHg5K3FIUWtVUVN4c2JFTUhUcVVwS1FrZkgxOStlS0xMK1RDbkJCQ1ZFQlNURDZoM2J0M00zbnlaSFE2SFUyYk5tWEJnZ1ZZVzFzckhRdUEzMzc3alZtelpxSFg2K25hdFN0ZmZQRkZxVFVCcWl6T25UdkhtREZqeU16TXhNUERneFVyVnNoSTFsTXVPVG1adTNmdnNtSERCbmJzMklGV3F6WHVVNnZWdUxpNDBMNTlld1lOR2tTTkdqVVVURnA1eGNiR01tREFBTkxUMDNudHRkZjQ0SU1QbEk0a2lpRStQcDdYWG51TkJ3OGU4TnByci9IKysrL0x4VTRoaEtoZ3BKajhEM3E5bmg5KytJRzFhOWNDMEs5ZlB6NysrT055OXdNeFBEeWNEei84a096c2JPclhyOC9DaFF0eGRIUlVPdFpUTFNrcGlkZGZmNTJFaEFTc3JhMVp1M1l0dFdyVlVqcVdLQUZhclphRWhBVE9uajNMbWpWcnVIYnRtbkZLckVxbHd0N2VIamMzTi9yMDZjUExMNzhzVS9US1FGcGFHdjM3OXljdUxnNWZYMTltekppaGRDUlJBbTdkdXNXYmI3NUphbW9xSDM3NElRTUhEbFE2a2hCQ2lCSWt4ZVMveU1uSjRhT1BQdUx3NGNPWW1KZ3djZUpFK3ZUcG8zU3N4NHFNakdURWlCRWtKU1hoNk9qSS9QbnpaWm1MWXRKcXRRd1pNb1MvL3ZvTGdLVkxsOUt5WlV1RlU0bVNscDZlVG54OFBGdTNibVhEaGcxa1pXVVo5NW1abWVIczdFeXpaczBZTUdDQWRQb3RCUnFOaHZmZmY1OGpSNDdRdEdsVFZxeFlVZTR1MkltaU8zdjJMRysvL1RhNXVibjgvUFBQOGhrcWhCQVZpQlNUai9IZ3dRTkdqQmhCUkVRRTF0Yld6SjQ5bXpadDJpZ2Q2eitscGFVeGZ2eDR6cHc1ZzdtNU9aOS8vam0rdnI1S3gzcnFqUjgvbmdNSERnRHd4UmRmOE5KTEw4bVgzUXBLcjllVGxKVEVYMy85eGRxMWF6bDI3RmkrUmo0Mk5qYTR1cnJ5Zi8vM2YvVHYzeDg3T3pzRjAxWU1LMWFzNEtlZmZxSmF0V29FQndmTE5QMEs2TGZmZnVQYmI3L0Z4c2FHNE9CZ25KMmRsWTRraEJDaUJFZ3grUWhYcjE3bG5YZmVJU1VsaGVyVnE3TjA2VkxjM2QyVmp2WEVkRG9kMzM3N0xVRkJRUUM4OGNZYmpCa3pSb3FmWXBvOWV6YnIxcTFEcjljVEdCaklpQkVqcEtGRUpaQ2RuVTE4ZkR6Nzl1MWovZnIxeE1mSEcvZXBWQ3Fjbkp5b1c3Y3VBd2NPcEdQSGp0TElwNUN1WDcvT2dBRURVS3ZWL1BycnI5U3BVMGZwU0tLVVRKdzRrVC8rK0lNT0hUcnd3dzgveUJxVVFnaFJBVWd4K1EraG9hRk1tellOblU2SGw1Y1hjK2JNS1RlTmRncHI0OGFOekp3NUU1MU9oN2UzTnpObXpKQ3VwTVcwZWZObXZ2bm1HelFhRFMrODhBTGZmUE9OL0o1V01zbkp5VVJIUjdOaHd3WjI3dHlacjVHUHBhVWxMaTR1LzQrOSt3NXI4bnovUHY1T2dEQkVsamh3NDZxcmJsRXJnbHBIM1hXdmF0VVdCMjdyYmxYVVdyZFdwVlp0cmFOYVozRVVCNkFXVUhFcjdnbUlBaTRRUkJBQ0NYbis4R2VlOGxWYjk4MDRYOGZSdzVEa3Z2TUpVc3g1WDlkMVh0U3ZYNTh2dnZnQ0p5Y25CWk5tZlUrZVBLRkxseTdjdVhNSFQwOVB2dnJxSzZVamlmZElxOVh5K2VlZmMvLytmU1pPbkppbGw0MElJWVI0TlZKTS9oKzlYcy9peFl0WnQyNGRLcFdLYnQyNjhjMDMzMlQ3MGJ3VEowNHdhdFFvbmp4NVFybHk1Vmk4ZURINTgrZFhPbGEyZHVIQ0JUdzlQVWxPVHFaNDhlS3NXclVLT3pzN3BXTUpCV2kxV3FLam96bDU4aVJidG13aElpSWlVeU1mUjBkSFNwWXNTZHUyYlduYXRLazA4dmtmSzFldVpPblNwWlFyVjQ0Tkd6WW9IVWQ4QUNkT25NRFQweE9OUnNPT0hUdGt1cXNRUW1SelVrd0NLU2twakI0OW1xTkhqMkpxYXNxRUNSUDQvUFBQbFk3MXp0eTZkWXVCQXdkeTc5NDk3T3pzV0xSb0VaVXJWMVk2VnJZV0h4OVB6NTQ5dVhmdkhwYVdsdnp4eHg4VUwxNWM2VmhDWWZIeDhkeTZkWXM5ZS9iZzYrdWJxWkdQUnFPaFNKRWkxS2hSZy9idDIxT2hRZ1VGa3lvdk9qcWFkdTNhWVdwcXlvWU5HMlI2YXk3eWJBMTY2OWF0bVRwMXF0SnhoQkJDdklWY1gwekd4Y1V4Wk1nUXJsMjdob1dGQlhQbXpLRisvZnBLeDNybkhqMTZ4TkNoUTdsNDhTSm1abVpNbno2ZHBrMmJLaDByVzlQcjlmVHUzWnVyVjY4Q3NHTEZDbXJVcUtGd0twRlY2UFY2N3R5NXc0VUxGL2p6eno4NWMrWk1wa1krdHJhMkZDOWVuS1pObTlLdVhUdXNyYTBWVFB2aFRaNDhtVjI3ZHZIWlo1OHhZOFlNcGVPSUR5ZytQcDdQUC8rY3BLUWtObTNhUkpreVpaU09KSVFRNGczbDZtTHk4dVhMREJreWhJU0VCSnljblBEMjlxWmt5WkpLeDNwdjlIbzlzMmJOd3NmSEJ3QVBEdzhHREJpUTdhZnlLbTNVcUZFRUJRVUJNR3ZXTEpvMGFTTGZVL0djeDQ4ZkV4VVZSVkJRRUQ0K1BzVEZ4UmtmVTZ2Vk9EazVVYjU4ZVRwMDZJQ0xpMHVPYnVRVEdSbEpodzRkeUpNbkQ3dDM3ODUxaGJSNDJ0QnMvZnIxTkduU2hObXpaeXNkUndnaHhCdkt0Y1hrM3IxN21USmxDanFkanBvMWE3Snc0VUx5NU1tamRLd1BZdVBHalN4WXNBQzlYaytUSmsyWU9uV3F0T0ovU3pObnpzVEh4NGVNakF4R2pCaEJ6NTQ5YzNReElONk93V0RnL3YzN2hJZUhzMzM3ZGdJREF6TTE4ckd5c3FKbzBhSzR1cnJTdVhObkNoUW9vR0RhZDIvNjlPbHMzNzZkVHAwNk1XSENCS1hqQ0FVa0p5ZlRzbVZMa3BLUytQUFBQM1AwaFZ3aGhNakpjbDB4bVpHUndjOC8vOHh2di8yR1NxV2lVNmRPakJzM0x0ZU5KSVdFaERCKy9IaVNrNU9wVUtFQ2l4WXRJbCsrZkVySHl0YTJiTm5DM0xsejBldjFOR3ZXak9uVHA4dldJZUtWUEd2a2MrTEVDV01qbjMvS256OC9wVXFWb20zYnRuejY2YWZadXBIUHc0Y1BhZGFzR1dabVp2ajUrY2srbmJuWXM0c0t2WHYzWnZqdzRVckhFVUlJOFFaeVZUSDU1TWtUcGt5WndvRURCekExTldYMDZORjA3dHhaNlZpS2lZaUlZTWlRSWR5OWU1ZjgrZk16Yjk0OGFjenpsczZjT2NQZ3dZUFJhcldVS2xXS05XdldaTnV0WllSeTd0Ky96L1hyMXdrSUNHRGZ2bjJaR3ZsWVdGamc3T3hNclZxMWFOMjZkYlpiYjdadDJ6YSsvLzU3NnRhdHkwOC8vZlRheC92NStkRzhlZlBuN3RmcGRLU21wcEthbW9yQllGQzhhM1ZxYWlxalJvM2l1KysrZStrK3hhbXBxYWpWYWpRYXpSdTl4cE1uVDk3NDkwdUxGaTNZczJmUEd4MmJrWkZCU2tvS1NVbEpwS2VuVTdSbzBUYzZUMVJVRk8zYnQwZWowZUR2NzU5clpnY0pJVVJPa211S3lYdjM3akZzMkRCdTNMaEJuang1bUR0M0xuWHExRkU2bHVJU0V4TVpPWElrb2FHaG1KbVpNWG55WkZxMmJLbDByR3d0TGk2T0xsMjZrSkNRZ0pXVkZUNCtQb3Avc0JYWmwwNm5JeUlpZ3JObnorTHI2OHY1OCtjelBlN282RWlaTW1YNDlOTlBhZDY4ZVpiK1FHNHdHT2pZc1NPUmtaSDgvUFBQdUxpNHZQWTVHamR1eklFREIvanh4eC9adlhzM3BxYW1tSm1aWVdWbGhhMnRMYmEydHBRcFV3WVBEdzhBQWdJQ21EaHg0bitlZCtmT25jWjlRZFBTMHFoWHI5NXphem1Ua3BJeTNaZVVsTVR4NDhjeE1URjU0VGtYTDE3TTNidDMrZUdISDE3NCtOYXRXd2tPRG1iZXZIbG9OQnBjWEZ5TTB6MXYzcnhwdkIwWkdjbXhZOGM0ZHV3WWYvLzlOM2Z1M0NFOFBCeDdlM3ZXcmwxTHJWcTFLRlNvVUtaejM3OS9uK1BIanpOeTVFakN3OE9mZSsyWW1KZ1hGcms3ZHV3QVlONjhlUnc3ZGd5OVhvOU9welArYVdscGlWcXR4dExTRWt0TFMrenM3Smc3ZCs0YnorN3AyN2N2NTg2ZDQ4Y2ZmNlJCZ3dadmRBNGhoQkRLeVJYRjVQbno1eGs1Y2lUeDhmRTRPVG14ZE9sUzJjYmhIL1I2UFRObnptVGJ0bTNBMDMvY1BUMDlaYzNmVzlEcjlYVHMySkdvcUNnQU5tellRTm15WlJWT0pYS0NoSVFFd3NMQ0NBd01aTy9ldlR4OCtORDRtS21wS2NXTEYrZmpqeittZGV2V1ZLOWVQVXRONGI5MTZ4YnQyN2ZId2NFQmYzLy9OOHIyckpqTXlNakF6OCtQRmkxYTRPZm54LzM3OStuVnF4ZTNiOS9tOU9uVHRHdlhMdE54Ky9idFE2VlM4ZW1ubndKUEw2UXRYNzZjd01CQVBEMDlhZG15cFRGUFdsb2E5ZXZYNThTSkU4Ymo5WG85TGk0dW5EcDF5bmhmelpvMU14V1RMeXBBRFFaRHB2ZVpsSlRFNGNPSGpiOWY1ODZkaTBhallmanc0WmxHQzVzMmJVcEFRQUFBclZ1M3h0ZlhseHMzYm5ENzltMjh2THdJQ0Fnd2ptaTZ1cnB5Nk5DaFRLOWJyMTQ5amh3NWt1ayt2VjdQaWhVcnVINzlPcUdob1pRclY0N216WnZUdm4zNzU3N1BxYW1wWkdSa29ORm9NRFUxWmM2Y09SUXZYcHh1M2JyOTY5L1A2MXE3ZGkyTEZpMmlXYk5tekp3NTg1MmVXd2doeFB1WDQ0dEpYMTlmcGsrZmprNm5vMDZkT3N5Wk0wYzZCNzdFMXExYm1UdDNManFkamthTkd2SDk5OTlMWTU2MzlQWFhYM1BtekJrQUZpNWNpSnVibThLSlJFNWlNQmlJaW9yaTh1WEw3Tm16aDVDUWtFeU5mUExtelV1Wk1tV29YNzgrclZ1M1ZueUVmT2ZPblV5ZE9wV0dEUnN5Zi83ODF6cTJWNjlleE1mSGMrL2VQUW9XTElpdnJ5L2ZmZmNkTFZ1MnBIejU4dlRwMDRjTkd6WXdhdFFvUm93WThkdytudEhSMGZ6d3d3K28xV3JxMUtuRCt2WHJhZFdxRmYzNjlYdHVxdWliRnBQLysvV0wvTzl6TWpJeTBHcTFXRnBhVXFkT0hVcVZLZ1ZBV0ZnWXBVdVhCaUE4UEp4ang0NFp6L0dzb0g3bVZZckprSkFRRmk5ZVRJMGFOUmcxYWhSdDJyUmgrL2J0eko0OW02aW9LQVlOR2tUMTZ0V056MSs5ZWpXN2QrOEduaGFXc2JHeEw1M091bm56NXBlKzMvK1NrSkJBczJiTlVLbFVCQVVGeWI4NVFnaVJ6ZVRvWWpJZ0lJRHg0OGVqVXFubzNyMDdJMGVPbE5HMi8zRDgrSEhHamgzTDQ4ZVBxVmF0R3IvKyttdVdHdG5JanFaT25jcGZmLzJGd1dCZzJMQmg5T3JWUzM0T3hYdVJrcEpDV0ZnWXg0NGRZK2ZPbmNhUmNRQ1ZTa1dSSWtVb1g3NDhuMzMyR1EwYU5QamdEYUtHRGgxS1NFZ0kzMy8vUFMxYXRIaWpjendycERwMDZNRGp4NDh4TVRGQnBWSmhNQmpJeU1nZ0xpNk9BZ1VLdkhROTRJNGRPMWl3WUFGRGh3NmxVNmRPTDN6T3MybXV0cmEybWU1LzlPaFJwdnNlUFhyMHhzWGtuajE3V0xCZ0FkYlcxdXpjdVJQZ1AwY201ODZkeTZGRGg0aUtpcUpFaVJJQStQajR2SFNhYTBoSUNGdTNibVg3OXUya3BLUXdkdXhZNHo3S1M1WXNZZWpRb1FBY1BueVloUXNYb2xhcm1USmxDZzhlUEdEcDBxWEdjejE4K0JDRHdmQ3ZUZHJlcHFEczBxVUxZV0ZockZpeGdwbzFhNzd4ZVlRUVFueDRPYnFZZlB6NE1YMzc5cVZqeDQ1MDc5NWQ2VGd2ZFB6NGNTcFdySmlsUmt2RHdzSVlNV0lFNDhlUE4zN3dFRzludzRZTkxGeTQwTGdkeTR3Wk02VFRxM2p2N3QyN3g3VnIxd2dJQ09EQWdRT1pHdmxZV2xyaTdPeE03ZHExYWQyNnRYRkU3SDFKU1VuQjNkMGRnS0NnSUN3dExkL29QQTBhTk9Denp6NWp6NTQ5ejQzR1BmTnNWRzdod29Xc1c3ZnVsYy85Yk5UeFE0NU11cnU3Ry9lcC9hODFrL0MwOEJzMmJGaW1IUDcrL2pScjFpelQ2K3pkdTVmUFB2dU14WXNYODlGSEh6Rjc5dXgvYmRhVGtaR0JwNmNuVFpzMnhkemMzSGova2lWTGlJMk5aZXJVcVM4OTltMTVlWG54MTE5L01XalFJTDcrK3V2MzlqcENDQ0hldlJ6OWFUWnYzcnhzM0xneHkzNW85L2YzWjhLRUNWU3ZYcDFmZnZrbHk0d0FsaTVkbWovLy9QT05Pd3lLNTNYdjNwMEtGU3JnNmVuSnZuMzd1SEhqQm12WHJzM1N6VkpFOWxld1lFRUtGaXhJZ3dZTitPNjc3N2g2OVNxblRwM0MzOStmYTlldWNlblNKUzVkdXNUYXRXc3BXTEFnbFN0WHh0M2RuWVlORzc3ekxzUzNiOTlHcjlkVHRHalJOeW9rZFRvZDY5YXRNM1l3M2J0MzcwdWYrMnhFYi9qdzRRd2JOdXk1eDExY1hBZ0lDRENPTWg0OGVERFRTSnhlcjMvdDdWZlMwOU9CcHlPS2I2cG56NTdHTFRLYU5tMXFITzFic21TSjhUbisvdjZvMVdwbXpweEovLzc5NmRldkh3QS8vZlFUVVZGUnowMUZmZmIrcDArZm5tbHE3UCtxVjY4ZXJWdTN6blRmc1dQSFdMdDJMUVVLRktCTGx5NHZQTzV0UmlTZmNYRng0YSsvL25xdXVaUVFRb2lzTDJ0V1dlOVFWaTBrQVdyVXFJRzl2VDFuenB4aHpwdzVqQnMzVHVsSVJsSkl2bnZWcWxYRDE5ZVh6cDA3Yy9QbVRabzFhOGEyYmR0eTNJYjBJbXZTYURSOC9QSEhmUHp4eC9UcDA0ZlkyRmd1WGJyRXdZTUhPWERnQUhmdjN1WHUzYnZzMjdjUFUxTlR5cFl0UzQwYU5XamF0Q2tmZi96eFc3LytzeW0zQlFzV2ZLUGp1M2Z2VGx4Y0hOYlcxZ3dmUGh5MVdvMnJxeXNhalNaVDRmdm8wU1BjM055WU1XUEd2MDRuVjZ2Vnh0SEJ2WHYzWnRwdVJLdlZrcGFXOXNMQzhHWEZZbkp5TWxaV1Z2OWFzQUZNbUREaGhSY09PM1RvQUdBY3BVeElTRERlQjA5SEtyLzk5bHZDd3NMSW16Y3Z0V3ZYWnRLa1NXemZ2dDE0dnBvMWErTGo0L1BDa2RIVTFOVG5taEw5bSt2WHIvUGRkOTloWW1MQ3JsMjdYdmljdHltYy82bHExYW9BWExwMDZaMmNUd2doeEllVGRTdXRYTURSMFpIRml4ZlRwMDhmdG16WlF1WEtsV25WcXBYU3NjUjc1T0RnUUVCQUFCMDZkQ0FxS29xV0xWdEtwMWVoQ0VkSFI5emMzSEJ6YzJQQ2hBbUVoNGR6N3R3NS9QMzlPWDM2TkpjdlgrYnk1Y3VzWDc4ZU96czdLbFdxaEt1ckswMmJOc1hlM3Y2MVh5OHNMQXdBWjJmbk44bzdZTUFBM056YytPeXp6NHhGNHVqUm93a0tDbUxod29YQTA0S3VjK2ZPcjcyOVVjZU9IVFBsU2t4TTVLT1BQbUw5K3ZYRys1NU5jMzAyNmdsa1d0OFhIUjM5M0xyRkYzbFJ4MUt0VnN2dzRjTnhkM2RIcTlVeWZ2eDQ3dCsvVDdseTVZeE5nd0JtelpwRml4WXRXTGx5SlUyYU5LRng0OGFNSHorZUsxZXVHTS8xendMMDJUWWY4SFIvMG45Ky9iL3ExYXRudkgzbHloV0dEQm5Db0VHRFdMWnMyVXVYaVR4NjlPZy8zKytyS0Z5NE1GWldWang4K0pDRWhBVHM3T3pleVhtRkVFSzhmMUpNS3F4aXhZcE1talFKTHk4dlpzNmNTY21TSmFsVXFaTFNzY1I3cEZhcjJiNTlPeDRlSHB3K2ZacHUzYnF4WU1FQzNOemNzc3hVWjVHN3FOVnF5cFFwUTVreVplalFvUU5KU1VsY3ZueVpvMGVQNHVmbng1MDdkemg4K0RDSER4OW03dHk1bENoUmdxcFZxOUtrU1JOcTE2NzlTak5BSWlNakFTaFRwc3diWld6U3BNbHo5N1ZwMDRZdFc3Ymc0K05ENjlhdEdUZHVIQTBhTkhqdHRkNjFhOWZPOUhWMGREUkZpaFI1clhOY3VIQ0JpaFVydnRZeDhMUklIVHg0TUFVTEZxUk9uVHFNSGoyYWJ0MjZjZUhDQmVyV3JZdVhseGRUcGt6QnhNUUVHeHNiMnJkdno4cVZLNEduZjIrelo4ODJudXUvUmliL2R4cnJ5OFRGeGRHK2ZYczZkdXpJc21YTDJMQmh3d3VmOTY1R0psVXFGWTZPanR5NmRZdlkyRmdwSm9VUUlodVJZaklMYU5PbURSY3ZYbVRMbGkwTUh6NmNMVnUydk5HVmY1RzkvUExMTDB5ZlBwMGRPM1l3YXRRb0JnOGVUTisrZmFXZ0ZJcXp0cmFtZHUzYTFLNWRtNkZEaHhJVkZjWDU4K2Y1KysrL09YVG9FQkVSRVVSRVJMQjkrM2J5NU1sRGhRb1ZxRldyRnMyYk4zL3BIcjR4TVRFQXhpNms3NEtKaVFsejU4NmxYNzkrckY2OW11clZxNzl3dVVCNmVqbzZuUTV6YzNNdVhMaUFXcTMrMTNXYm9hR2hyMzFSejgvUDc3WDNZTHgxNnhZcEtTbmt5NWVQZnYzNjBiZHZYejc5OUZOY1hWMEIrUHp6endrTEM2TmZ2MzVNbkRpUlFZTUd2Zkh2aDg2ZE8vL3JVb281YytZWWI5ZXZYejlUUWY2K1J5WUI3T3pzdUhYckZuRnhjVzk4d1VFSUljU0hKOFZrRmpGcTFDaXVYYnZHMmJObjhmVDBaUDM2OWJKOVJDNHdhZElrMUdHSUtBQUFJQUJKUkVGVXlwVXJ4L3o1OC9ucHA1KzRjZU1HMDZaTnk5SnJmVVh1VTdSb1VZb1dMVXFMRmkzUWFyVmN1M2FOa3lkUDR1Zm54NDBiTnpoNThpUW5UNTVrK2ZMbEZDcFVpTXFWSzlPd1lVUGMzZDJOUmR1OWUvZUFwMU1hMzRST3B5TTFOVFhUL294bnpwekJ4OGNIZzhHQXZiMDk1OCtmWjhlT0hiaTd1K1BnNEdBOE5pWW14amo5VTYxVzA3Tm56MHdkUy8vM2RYYnQyb1czdC9jTEh6Y1lET2oxZXVMajQxR3IxY2I5RVdOaVltalVxTkZydlNkTFMwdTZkdTFLejU0OTZkcTFLejE2OUhpdW0razMzM3pENnRXckdUZHVIRnUyYk1uVUdPamN1WE40ZVhsbGVuN256cDB6ZloyUWtHQzg3ZWZuOTY5NTl1N2R5N2h4NHpLdEg0V25vNmZ2bTQyTkRaQTVyeEJDaUt4UFByRm1FUnFOaG5uejV0R2pSdyt1WGJ2RzVNbVQrZjc3NzVXT0pUNkFybDI3VXE1Y09RWU9ISWlmbngvWHIxOW4vZnIxMGdSSlpFbm01dWJHUmo1OSsvYmw3dDI3bkQ1OW1pTkhqbkR3NEVIdTNMbkRuVHQzQ0FnSVFLUFJVS2xTSmVyVXFjUGp4NDhCM3JpRDhmRGh3emx4NGdTZE9uVWlLQ2lJS1ZPbVVMeDRjVnEyYk1tMzMzNkxoWVVGZS9mdVplUEdqU3hZc0lBdFc3WVkxekNXS0ZHQ1E0Y09vZGZyMFdnMC8vci8xcVZMbHloYXRLaHhXNDVuVkNvVmxwYVdaR1JrNE9ycWlrNm53OVhWRmJWYWphT2pJeE1tVEhqdERyRDU4K2RuN05peEFLeGZ2ejdUcUczZXZIbU50L3YwNlVPUEhqMk01MzgyY2xtbFNoVjhmSHhlNnpWZlY0Y09IUmcwYU5BTEgvdjU1NS9mMmVzOCt6dlJhclh2N0p4Q0NDSGV2eHk5ejJSMkZCa1pTZGV1WFVsUFQyZk1tREd2UFcxS1pGOFBIejZrYmR1MnBLU2tZR2xweVo0OWV6SjlvQlFpcTlQcjlWeTllcFdUSjA4U0dCakkrZlBueWNqSXlQU2NrSkNRbDQ0S3ZxcTB0RFJTVTFPTm8xa3Zldnh0THNZa0pTWDk2OTYvQm9NQm5VNzMyc1dqZUxtSkV5Zmk1K2ZIaEFrVDZOU3BrOUp4aEJCQ3ZDS1pSL2tQR1JrWkpDVWxFUjBkemFWTGx3Z0pDY0hYMTllNFdmUXo2OWF0NCtIRGg1bnUyN3QzNzc5ZXBmWHc4Q0F3TUREVGZZOGVQYUpSbzBiR3RVVHc5QXI2czRZS1AvNzRJeWRQbm56TGR5V3lDd2NIQjRLRGczRndjQ0FsSllWR2pScHg5KzVkcFdNSjhjcE1URXlvV0xFaXZYdjM1cmZmZm1QLy92MHNXTERBdUVlaHdXQjRZWE9ZMTZYUmFGNWFTRDU3L0czOFd5RUpUMGNwcFpCOHQ1NHQ2L2pmaXc5Q0NDR3l0bHc3elRVK1BwN0Jnd2VUa3BKQ1Nrb0t5Y25KcEthbWtqZHZYaHdjSExDMXRjWGUzcDU4K2ZKUnZYcDE0M0UzYjk1ay9mcjF6MjNnWEtGQ0JlYk1tWU9MaTB1bWR2RUFnWUdCaElhR2twU1V4UExseTRHbisycVptSmlnMVdyNTVwdHZuanVYbFpVVlQ1NDhZZURBZ2VUTGw0L1UxRlJqaDd0L2RocU1pWW5oeElrVHhtT2Z0YTkvMmQ2RjkrL2Y1L2p4NCsva0E1MTQ5OVJxTlFFQkFYVHAwb1d3c0RCYXRXckZ5cFVycVZhdG10TFJoSGh0TmpZMnVMdTc0Kzd1enE1ZHUwaE9UaVlsSlVWRzNNVnowdFBUQWRualdBZ2hzcHRjVzB6YTI5c3pkZXBVTEMwdHlaTW5EL3YzNzJmdDJyVk1talRKMkNiKy92Mzc2SFM2VEEwamZ2LzlkNzc4OGtzMEdvMnhMYnBPcHlNakl3T05Sc1A0OGVPTno1MDhlVEpseXBUaHh4OS81SysvL21MczJMSE1uRGtUZTN0N1RwOCt6Y3laTTlteFl3ZmZmUE1OaXhZdHl0VEJkZUxFaWRTdlg5L1lnVEExTmRXNFI1aXJxNnZ4dHJ1Nyt3dmYzNTQ5ZTE1NC8vOFd1aUpyMnJ4NU0yUEdqT0hBZ1FOODlkVlhNdlZMWkh1V2xwWWtKeWZ6NU1tVEhGdE0xcXRYanlOSGpyenk4OVBTMG95M2MvdG9weFNUUWdpUlBlWGFZaEtnYk5teWhJZUhNMnZXTEp5Y25Qajk5OSt4dGJVRndOZlhseVZMbHVEaDRXSDhFQjhkSGMycFU2Y1lOMjRjcTFhdFlzdVdMZGpaMlRGdDJqUXVYNzdNdW5Yck1ERXhRYS9YRzBmK3JseTVRdi8rL1NsVXFCQmR1blRoekpremxDdFhqcWxUcDdKeDQwYnk1Y3RIKy9idHVYSGpScWE5emt4TlRURTNONmRRb1VKRVJVVmhZbUppSEEzVmFyWEcyMCtlUEhuaGUydlJvc1Y3Kzc2SkQyUHUzTG1zV3JXS24zNzZpWmt6WnhJYUdzcTBhZE9reTYvSWx1enQ3WW1OalNVMk5wYUNCUXNxSGVlOXVuanhJZ01HREhqaFl5cVZpb01IRHdMd3lTZWZVTHg0Y2RMVDB6RTNOMmZyMXEzVXJsMzd1WTYzQ1FrSkJBVUZ2ZmZjU2twT1RnYitlNHF4RUVLSXJDVlhGNU96Wjg5bTY5YXRWSzllbmRUVVZDWlBuc3pqeDQrSmpZMmxXTEZpckZpeElsTjN2WVVMRjlLL2YzK3VYNy9PN3QyNzZkV3JGNmRPblNJZ0lJRGZmdnNORXhNVEVoSVNHRHAwS0t0V3JjTFUxSlR5NWN2VHMyZFBWcTllbmVtMTdlM3RYOWdoTHlJaXdqaHRWYVZTOGNzdnYvRDU1NStqMVdyNTlOTlBHVEJnQUs2dXJtemV2Qmw0Zm1SU3BWSmhiVzM5MHBGSmQzZDMyY2N3RytuYnR5OVZxMVpsMEtCQjdObXpoOHVYTDdOaHd3YTVlaSt5blNKRmluRDkrblZ1M2JyMTJuczRaamVWS2xWaXhJZ1JuRHQzam1uVHBobnZEd3NMWS9EZ3djYXZMU3dzOFBIeFlkdTJiVnk4ZUJFQUt5c3I0OHlUWjE0MkF5VW5lYllsU0w1OCtSUk9Jb1FRNG5YazZtS3lXYk5tdUxpNFlHOXZqMTZ2Wi9QbXpkeTdkNC9SbzBlVE4yOWVZbU5qamNWa1JrWUdseTVkSWl3c2pLaW9LSDc5OVZjU0V4UHg4dkppeG93WmxDMWJGb1BCZ0tXbEpmbnk1ZU9QUC82Z2QrL2V3Tk5wTzgrS3YvOVNyMTQ5enAwN3g3aHg0MGhPVHViTEw3L0V5Y21KbXpkdnNuTGxTaXBYcnZ6U1l6TXlNbWpWcWhWV1ZsWXZIWm0wc3JLaVZhdFdMeTAyUmRaVG8wWU45dXpaUTl1MmJibDU4eWFOR2pWaTc5NjlPWGFxb01pWm5xM3p2bm56cHJKQjNvT0pFeWR5OHVSSjB0TFNqTDk3dmJ5ODJMVnJWNmJuWGJseWhZOCsrdWk1NC8zOS9ZMGptVStlUEtGZHUzYnZQM1FXRXg4ZkQwZ3hLWVFRMlUydUxpYXJWNi9PL2Z2M1didDJMYUdob2ZUbzBZUFBQdnNNdFZyTmpSczNHRDE2TkwxNjlhSmp4NDZvMVdwMjc5N05wazJidUhQbkRsV3JWbVh5NU1ua3padVhxVk9ua3BhV2hxbXBLWW1KaVpRcFU0YlZxMWZUdG0xYjdPenNPSExrQ0xWcjEzN2hod2g0K2dIaldkZldaK3R0OXV6Wmc3dTd1N0hvcTFldkhtbHBhUXdmUGh5RHdXRDhzUEhQYWE0R2c0SDc5Kzl6NnRRcDQzMnpaODltOE9EQnhxbER6eHIwaU96RndjR0Jnd2NQMHJ4NWMrTGk0bWpZc0NHK3ZyNDRPVGtwSFUySVYxS21UQmtBcmw2OXFuQ1NkKytISDM0Z0pDU0VvVU9IR245bkp5WW1jdjM2ZGRMVDA0MXJJWThmUC83Y3V2V0hEeDhTSFIxTjFhcFZnZHc1TXBtY25NekRody9SYURUa3o1OWY2VGhDQ0NGZVE2NHVKc2VQSDgvKy9mdXhzcktpU3BVcWJOdTJqVC8rK0lNblQ1NlFtcHFLVnF0bHdZSUZSRWRITTNUb1VFSkNRdGk0Y1NQang0L25yNy8rWXZ6NDhWaFpXVkczYmwxQ1FrSlFxOVhVcmwyYlRaczJjZjc4K2VkYTE2OWJ0KzZGT2VyVnEvZWZXWHYxNnNXdFc3Y0lDQWdBWU11V0xXZzBtdi9jTkhybnpwME1IRGp3RmI4aklpdFRxVlQ0Ky92VHRXdFhidHk0UWV2V3JmbmxsMStvVWFPRzB0R0UrRS9GaXhjSHlMSGIzZno5OTkrb1ZDbzhQVDNwMzc4LzFhcFZvM2p4NG9TR2hsSzdkbTNTMDlNNWRPZ1FYMzMxVmFiajd0Ky9qNG1KQ2VucDZibDIrdnI1OCtjeEdBeDg5TkZIMG1sY0NDR3ltVnhkVExaczJaTEdqUnRqWTJPRGpZME5lZkxrb1ZPblRnUUZCYUhSYURBMU5lWEJnd2VNSFR1VytQaDRnb09ES1Zhc0dNSEJ3VGc1T2FIUmFMaDc5eTUyZG5iUE5VWDUrT09QbjN1OUw3NzQ0b1U1bm5XeCt6ZWVucDZrcHFaeS9mcDFidDY4U2YvKy9WbTlldlVMMTEwKzgvRGhRM1E2blV5SHpHRTJiZHJFdUhIajJMZHZIeDRlSG93ZE81YXVYYnNxSFV1SWYvVnNtdXVkTzNjd0dBdzVhdTEyY25JeTBkSFJtSm1aOGZYWFh6Tm16QmhtejU1TjA2Wk4yYkZqQjdWcjE4YlB6NCt5WmNzYWkrcG55cGN2VDhXS0ZkbStmVHRkdW5RaE9UbVoxcTFiYysvZXZSemZxT2laWjdOcEtsYXNxSEFTSVlRUXJ5dFh0NFYwYzNQRDNOeWNaY3VXVWI1OGVlUDZTQ3NySzFhc1dNR1VLVk93dGJWbDFhcFZPRGc0TUdIQ0JHYk5ta1d6WnMzUWFEUThlUEFBZjM5L3FsU3A4dHk1ZzRPRDhmWDFmYVVjQlFvVWVHbWhtWkdSd1owN2QyalJvZ1h0MjdjbktTa0plSG9sMTlYVmxSWXRXdkRYWDM4QlQwZXV5cFVyWnp4MjA2Wk5XRmhZMEtGREIxYXRXa1ZjWEJ3cWxVcW11ZVlBczJmUFp2anc0YWhVS3ViTW1jT0VDUk5rczIrUnBlWFBuNS9peFl1VGxKVEVoUXNYbEk3elRtM1lzSUhHalJzRFQ5YzR6NTgvbitMRmk5TytmWHNPSHo3TXhZc1hXYjU4K1hPamtzKzBiZHVXZmZ2MkFaQW5UeDU4ZlgycFVxVUtpeFl0d3RmWEZ3OFBEOWF1WGZ2QjNzK0hGaG9hQ3BCcFQyY2hoQkRaUTY0ZW1Rd09Ec2JMeTR2WnMyYy9ON0xZcTFjdlJvOGV6Y0NCQTFtd1lBRTJOamIwN05rVFUxTlRLbFdxUktWS2xRZ05EZVhYWDMvTk5OVlVwVktoMSt1NWVmTW1wcWFadjcwdm0rWUttYWU2WHJwMGlSMDdkcENXbGthL2Z2MG9XN1pzcG9ZNW4zenlDV2xwYWNZT3RNMmFOUU9lYm5pL1ljTUdZbUppV0wxNk5ZR0JnYXhac3dhOVhzL1dyVnZwMUtrVExpNHVmUDMxMTIvMWZSTlpRKy9ldmFsU3BRb0RCZ3pBMzkrZnExZXZzbm56NXVkKzdvVElLajc3N0ROV3JGakIzcjE3WHpoN0k3dTZmZnMyWDN6eEJmUG56d2ZJZElIeHE2Kyt3c1BEZzZaTm0yYmEvdW1mOHVmUHo3MTc5ekxkMTdseloxYXVYRW5qeG8xWnQyNWRqdjI5blpHUndiVnIxd0JlZUdGV0NDRkUxcVl5R0F3R3BVTW9ZZnYyN1hoN2V6TnYzandxVktpQVhxL255Wk1udEczYmxwQ1FFQUIwT2gyVEowL204dVhML1B6enp6ZzZPaG8vcUUrWk1vWGp4NC9qNWVWRm5UcDFqT2NkTVdJRUZ5NWNRS1ZTc1h6NWNrcVZLZ1ZBN2RxMWNYWjJmbW1lOFBCd1l4T2V1M2Z2RWgwZFRjV0tGYkcwdEdUYXRHa2NQMzdjK055N2QrOWlZMlBEbzBlUGdLY2ZSSHg4ZkZpOGVESG56cDBqT2pxYWxpMWI0dUhoZ1lPRGcvRzRKMCtlc0czYk5qWnMyRUNlUEhuNDVaZGZubHZYS2JLZitQaDRXclJvUVhwNk9wYVdsZ1FHQmtwQktiS2s4K2ZQMDZkUEgwcVhMdjNLSGE2emc3UzBORFFhRGZYcTFUTTJVUU5JVFUzbGh4OSs0TUNCQTVRdVhacTVjK2RTb0VBQjQrT3VycTVNbVRLRm8wZVBFaFVWeGZMbHkzRjNkeWNvS0FpRHdjQlhYMzFGUWtJQ2l4WXRvbGl4WWtxOHRmZnU0TUdEakJneGduTGx5ckZod3dhbDR3Z2hoSGhOdWZZVFozUjBOQ3RXcktCVXFWSmN2SGlSZ1FNSFltcHFtbW50bWFtcEtkOS8vejNyMTYvSHhzWW0wd2QwRHc4UHZ2MzIyK2NhSnZ6NDQ0OHZmTDBlUFhvd2N1VElsK1pac21TSjhYYWhRb1VvVktpUThldkpreWMvOTN5RHdjQ01HVFBZdG0wYldxMFdsVXBGNWNxVmFkeTRNZFdxVlh0aEl3Y3JLeXQ2OXV4SnQyN2RPSFhxbEJTU09ZUzl2VDFIamh5aFVhTkdQSDc4bURwMTZoQWNIRXllUEhtVWppWkVKdVhLbGNQUzBwTHc4SER1MzcrZnFiREt6bDcwKy9iZ3dZUE1temVQb2tXTDR1dnJpN2UzTjEyNmRPSHJyNyttWThlT1dGcGFBay8vTFRJM04rZmJiNzgxSHB1U2tzS21UWnNZTW1RSVhsNWU3TnUzajk2OWUrZkk1alRQbG1sMDZOQkI0U1JDQ0NIZVJLNGRtY3dKZERvZFgzNzVKVmV1WEtGa3laTDgrZWVmU2tjU0NtdmV2RG14c2JFQWJOMjY5VjlIdzRWUXd2ejU4L25qanovbzNyMDdvMGVQVmpyT08xV3ZYajM4L1B3WU5td1lFUkVSZUhwNjBxVkxGMk96b2YzNzl6Ti8vbnpxMWF2SHBFbVRjSFYxNWRDaFE4Ymp3OExDNk42OU93NE9Ebno2NmFkNGVucVNsSlRFbURGamVQTGtDYi85OWx1T3VnaW8xV3I1N0xQUFNFeE1aTWVPSFJRdFdsVHBTRUlJSVY2VEZKUFpYSEp5TXExYXRlTHg0OGUwYk5tUzZkT25LeDFKS0d6QWdBSEdLZFBmZi8rOWNSTjFJYktDNjlldjA2MWJOL0xuejgrZVBYdHlWRmZYMWF0WDA2ZFBIdzRkT2tTVktsVmVXUGlscGFWaE1CZ3dOemVuUllzV21kYkQzNzU5RzI5dmI0WU5HMmJzZmd0UDl3ZStkT2xTamxwbkNrOGJGODJiTjQ4NmRlcXdkT2xTcGVNSUlZUjRBMUpNNWdBM2I5NmtVNmRPR0F3R3Z2MzJXNWt1SkZpMmJCbS8vdm9yQm9PQnRtM2JNbVhLRktVakNRRThuYUxmdlh0M3JsKy96clJwMDJqVnFwWFNrWVFDREFZRFhicDBJVHc4bkNWTGx2REpKNThvSFVrSUljUWJ5TlZiZytRVUpVdVdaT0hDaFFETW1qV0xLMWV1S0p4SUtHM2d3SUVzWDc0Y2dKMDdkeG92TmdpaE5KVkt4WkFoUXdCWXVYS2wvRnptVXZ2Mzd5YzhQSnpDaFF2TGRsVkNDSkdOU1RHWlF6Um8wSURldlh1ajErdnAxNjhmang4L1ZqcVNVRmpObWpYWnQyOGZKaVltUkVSRTRPcnFpazZuVXpxV0VOU3RXNWVpUllzU0dSbkpqaDA3bEk0alBqQ0R3Y0NLRlNzQUdENTh1SFNmRmtLSWJFeUt5UnhrNk5DaFZLdFdEYTFXUzhlT0haV09JN0lBZTN0N2poOC9qcm01T2FtcHFkU3BVNGZrNUdTbFk0bGN6dFRVbEhIanhnR3dkT2xTMHRQVEZVNGtQcVIxNjlZUkZoWkdzV0xGYU5pd29kSnhoQkJDdkFVcEpuTVF0VnJOOHVYTHNiZTNKeTR1anFGRGh5b2RTV1FSSVNFaDVNK2ZId0EzTnpmQ3dzSVVUaVJ5dTNyMTZsR2pSZzNpNHVLWU0yZU8wbkhFQi9MNDhXTisrKzAzQUw3Nzdqc1psUlJDaUd4T2lza2N4dFRVbEkwYk42Sldxd2tKQ1dIMTZ0VktSeEpaeE42OWU0MXJrN3AwNldMYzMwMElKYWhVS3I3OTlsdFVLaFYvL2ZVWFY2OWVWVHFTK0FDKysrNDdFaE1UYWRLa0NiVnExVkk2amhCQ2lMZGs0dVhsNWFWMENQRnVXVmxaNGVMaXdzNmRPemwrL0RndUxpNDRPVGtwSFV0a0FhMWJ0MGF0Vm5QcTFDa0NBd09Kam82bVVhTkdTc2NTdVpTZG5SMjJ0clljUEhpUUkwZU8wS1ZMRjlScXVjYVpVL242K3JKMjdWcHNiVzM1OGNjZnNiS3lVanFTRUVLSXR5UmJnK1JncTFhdHd0dmJHNVZLUlVCQUFQYjI5a3BIRWxuRW1UTm44UER3d0dBd1VLSkVDYlp1M1NvZjRvVWlkRG9kWDMzMUZSY3VYS0I1OCtiODhNTVBTa2NTNzhIdDI3ZnAyYk1ueWNuSkxGMjZsRHAxNmlnZFNRZ2h4RHNnbng1enNMNTkrMUsvZm4wTUJnTWRPM1lrTFMxTjZVZ2lpNmhldmJxeDAydGtaS1IwZWhXS01UVTFaZjc4K2VUTm14Yy9QejkrLy8xM3BTT0pkeXdsSllXaFE0ZVNuSnhNNzk2OXBaQVVRb2djUklySkhHN3g0c1VVS0ZDQVI0OGVNV2pRSURJeU1wU09KTElJT3pzN1k2ZFhyVlpMblRwMXBLQVVpbkIwZERUT29saXlaQW5Cd2NGS1J4THZpRjZ2WjhTSUVkeStmWnVhTldzeWVQQmdwU01KSVlSNGg2U1l6QVY4Zkh3d05UVWxORFFVYjI5dnBlT0lMQ1k0T0pnQ0JRb0FVTDkrZmU3Y3VhTndJcEViVmE1Y21jbVRKNlBYNnhrL2Zqd1hMbHhRT3BKNFN3YURnYkZqeDNMeTVFbUtGU3ZHM0xsenBYdXJFRUxrTUZKTTVnS1dscGFzV2JNR0V4TVQxcXhaUTFCUWtOS1JSQlppYW1yS3JsMjdxRldyRmpxZGpqWnQyckIvLzM2bFk0bGNxRzNidGd3Yk5neXRWc3ZBZ1FPNWVQR2kwcEhFR3pJWURFeWVQSm5Bd0VEczdlMVp2bnc1dHJhMlNzY1NRZ2p4amtrMzExekMwZEVSZTN0N0RoMDZoSitmSDYxYXRjTEd4a2JwV0NLTFVLbFV0R25UaHRUVVZNNmVQY3UrZmZ1SWk0dWpRWU1HU2tjVHVVelZxbFZKVDAvbnhJa1Q3Tm16aDFxMWFsR29VQ0dsWTRuWGtKR1J3YmZmZnN2ZXZYdHhjSEJnNWNxVkZDbFNST2xZUWdnaDNnUHA1cHJMVEpvMGlUMTc5bUJsWllXL3Z6OFdGaFpLUnhKWnpLRkRoeGcrZkRnQUZTcFVZTjI2ZFFvbkVyblJzbVhMK09XWFg5Qm9ORXlkT3BWbXpab3BIVW04Z3RUVVZFYU9ITW54NDhkeGRIUmt6Wm8xY2pGQUNDRnlNQ2ttYzZIT25Uc1RIaDVPK2ZMbFdiMTZOV1ptWmtwSEVsbk1uVHQzYU4yNk5RQzJ0clljT0hCQTRVUWlOOXF3WVFQejVzMURwVkl4Wk1nUSt2VHBvM1FrOFM5aVltSVlObXdZRVJFUk9EczdzMnpaTWh3ZEhaV09KWVFRNGoyU1lqSVhTa3RMbzBtVEppUW5KOU94WTBjbVRKaUFTcVZTT3BiSVlsSlRVM0YxZGNWZ01HQnViazVRVUpCY2VCQWZYRkJRRUdQSGprV24wK0htNXNhc1diTXdOemRYT3BiNEg0Y1BIMmJjdUhHa3BLUlFzMlpORmk1Y1NKNDhlWlNPSllRUTRqMlRCank1a0Vhak1UYmsrZlBQUC9IMTlWVTZrc2lDTEN3c09IcjBLRFkyTm1pMVd1clhyMDlVVkpUU3NVUXU0Kzd1am8rUEQ0VUxGeVk0T0ppMmJkdEtwOWNzUksvWDQrM3R6WWdSSTBoSlNhRnIxNjRzWGJwVUNra2hoTWdscEpqTXBaeWRuWmswYVJKcXRSb3ZMeSt1WExtaWRDU1JCWm1hbXJKLy8zNnFWcTJLWHEvbjg4OC94OS9mWCtsWUlwY3BVcVFJVzdkdXBXSERoc1RHeHRLM2IxK1dMVnNtKytZcTdPclZxM1RyMW8xVnExWmhZV0hCN05tekdUdDJyR3ovSVlRUXVZaE1jODNsNXM2ZHk4YU5HekUzTjJmUG5qM1N1bDI4bExlM042dFdyVUtsVXRHK2ZYdSsvZlpicFNPSlhNakh4NGM1YythUW5wNU9vVUtGbURGakJ0V3FWVk02VnE2aTArbFl0bXdaYTlhc0lTTWpneG8xYWpCNzltd2NIQnlVamlhRUVPSURrMkpTMEs5ZlA4NmVQWXV6c3pQcjFxMlREcS9pcFk0Y09jS1FJVU1BK09pamovampqejhVVGlSeW93Y1BIdURsNWNYUm8wY0JhTm15SllNR0RhSnc0Y0lLSjh2WkRBWUQvdjcreko4L243aTRPQ3dzTEJnOGVERGR1blZEclphSlRrSUlrUnRKTVNuUTZYUzBhdFdLMk5oWW1qWnR5b3daTXpBeE1WRTZsc2lpN3Q2OVM2dFdyUURwOUNxVXRXdlhMaFl0V2tSY1hCd3FsWXJ1M2J2ajRlRWhlK2krQjRjUEgrYkhIMzhrUER3Y2dJWU5Heko1OG1TWnpTS0VFTG1jRkpNQ2VOclN2Vk9uVG1pMVdrYU9ITWtYWDN5aGRDU1JoYVdrcE9EbTVrWkdSZ1lhallhZ29DQTBHbzNTc1VRdXBOZnIrZlhYWDFtelpnMWFyUmFWU29XbnB5ZGR1M2FWSmpEdndMbHo1MWl5WkFtblQ1OEdvRnExYW93Y09aTEtsU3NybkV3SUlVUldJTVdrTUFvTURHVGN1SEhHOVRDMWE5ZFdPcExJd25RNkhjMmJOeWNoSVFFVEV4TzJiZHRHa1NKRmxJNGxjcW1VbEJRV0xWckUxcTFiTVJnTXFGUXFldlRvUWZ2MjdTbFpzcVJzZi9RYU1qSXlPSERnQUd2V3JPSFNwVXNBbENwVmlrR0RCdEc0Y1dPRjB3a2hoTWhLcEpnVW1heFlzWUxseTVkalptYkc5dTNiS1ZTb2tOS1JSQmFXa1pHQmg0Y0hvYUdocU5WcVpzNmNTWk1tVFpTT0pYS3gyTmhZbGk1ZHl1N2R1MGxQVHdmQTFkV1ZuajE3VXJ0MmJTa3EvOFhqeDQvWnRtMGJ2LzMyRzQ4ZlB3YWdiTm15ZE92V2pYYnQyc24zVGdnaHhIT2ttQlRQR1RGaUJBY1BIcVJ3NGNKczNyd1pTMHRMcFNPSkxHN1Jva1dzWGJzV2xVcEZyMTY5R0Q1OHVOS1JSQzZYbXBySzZ0V3IyYlp0RzdHeHNRQTRPVG54K2VlZjA3QmhRMHFYTGkzRkVhRFZhamx5NUFpN2QrOW0vLzc5eHZzLytlUVRldlhxaFl1TGk0THBoQkJDWkhWU1RJcm5aR1JrMEtGREIyN2Z2bzJibXh0ejU4NlZmY1BFZjlxelp3L2ZmZmNkQUhYcjF1V25uMzVTT0pFUVQrM2F0WXZObXpkejRjSUY0MzFseXBTaFRaczJOR3JVaU1LRkMrZXF3bEtuMDNIaXhBbjgvUHpZdlhzM2VyMGVnRHg1OHRDa1NSTysvdnByNll3cmhCRGlsVWd4S1Y0b0xpNk9EaDA2a0pTVVJMOSsvUmc4ZUxEU2tVUTJjUG55WldQenB1TEZpN050MnphRkV3bngvOFhFeE9EajQwTlFVSkN4S3lsQXlaSWxjWE56dzhYRmhXclZxdVc0MlJnR2c0SEl5RWpPbkRsRFNFZ0lCdzhlTkU0Qk5qTXpvMjdkdXJScTFZb21UWnJrcXFKYUNDSEUyNU5pVXJ6VXlaTW5HVHg0TURxZGpybHo1MHJqQmZGS0hqeDRRTXVXTFRFWUROamEyckozNzE3TXpNeVVqaVZFSmxldVhHSDc5dTJFaElRUUhSMXR2RitsVWxHclZpMWNYVjM1NktPUEtGdTJMTGEydHRtcXlOTHI5VVJHUm5ManhnMUNRME1KREF6azNyMTd4c2ROVFUycFZxMGF6Wm8xbzAyYk50S0pXUWdoeEJ1VFlsTDhxOVdyVitQdDdZMUtwV0x6NXMwNE96c3JIVWxrQTBsSlNiUnAwNGJFeEVRc0xTM1p1SEVqUllzV1ZUcVdFQzkwNjlZdGdvT0RPWHIwS0tHaG9hU2twR1I2dkVpUklsU3JWbzNLbFN0VHRteFpDaGN1VFA3OCtWR3IxUW9sL3Y5U1VsS0lpWW5oMXExYlhMbHloZERRVU02ZlA0OVdxODMwdkpJbFMxS2pSZzFjWFYycFg3KytMRjBRUWdqeFRrZ3hLZjdUcEVtVDJMMTdOL255NVdQTGxpMnlTYlY0SmVucDZYaDRlSEQrL0hsTVRFeVlOV3VXakc2TExDOGpJNE9USjA5eTVNZ1JybCsvenJWcjE0aUxpM3Z1ZVJxTmhoSWxTbENpUkFsS2xTcEZrU0pGY0hCd3dOYlcxdmlmdGJYMVc0MW9wcWVuOCtqUkl4SVRFMGxJU09EUm8wZmN1M2VQeU1oSWJ0NjhTVVJFQkE4ZVBIanVPQk1URTV5ZG5TbGJ0aXhWcWxTaFFZTUdPRGs1dlhFT0lZUVE0bVdrbUJTdnBHZlBubHk1Y29WYXRXcXhlUEZpek0zTmxZNGtzZ0dEd2NDQ0JRdjQ0NDgvVUtsVWZQSEZGNHdZTVVMcFdFSzhsanQzN2hoSC9NTER3NG1PanViZXZYdkd4alV2WTJwcVNyNTgrYkMydGthajBXQnVibzY1dWJueHRvbUpDV2xwYVdpMVdyUmFMV2xwYWFTbHBaR2Fta3A4ZkR5SmlZbi9tYzNhMnByQ2hRdFRwRWdSS2xhc1NQWHExYWxjdWJKTUxSZENDUEZCU0RFcFhrbGlZaUlkT25RZ1BqNmV6cDA3TTI3Y3VHeTFoa2dveTkvZm53a1RKZ0JRcDA0ZGxpNWRxbkFpSWQ2T1RxZmoxcTFiUkVSRUVCWVdSblIwTlBIeDhTUWtKQmhIRXAvdDFmaW1URTFOc2JPenc5YlcxdmhuL3Z6NUtWbXlKTTdPenBRdVhSb0hCNGQzOUk2RUVFS0kxeWZGcEhobEZ5OWV4TVBEQTYxV3krVEprMm5YcnAzU2tVUTJjdlhxVlhyMDZBRkFzV0xGMkw1OXU4S0poSGkvMHRQVGlZdUxJems1T2RQbzQ3UGJlcjArMDBqbFAyODdPRGhnWTJPajlGc1FRZ2doL3BVVWsrSzErUGo0TUhQbVRBd0dBNnRYcjZaeTVjcEtSeExaeUQ4N3ZkcloyYkZyMXk2Wk1pMkVFRUlJa1UwcDM0cE9aQ3NkT25TZ1M1Y3VHQXdHaGc0ZFNteHNyTktSUkRhU1AzOSsvdjc3YjJ4dGJZbVBqNmR4NDhiY3ZuMWI2VmhDQ0NHRUVPSU5TREVwWHR1WU1XT29XYk1taVltSmpCZ3hndFRVVktVamlXekUydG9hUHo4L3FsV3JSbXBxS2gwN2RpUWdJRURwV0VJSUlZUVE0aldaZUhsNWVTa2RRbVEvVFpvMFljK2VQVVJFUkJBWEYwZURCZzJrSVk5NFpXcTFtclp0MjVLU2trSm9hQ2o3OSs5SHE5VlNwMDRkcGFNSklZUVFRb2hYSk1Xa2VDTm1abWJVclZ1WFhidDJjZUhDQmZMa3lVUFZxbFdWamlXeUVaVktSZDI2ZFhGeWNpSXdNSkN6Wjg4U0VSRkJreVpObEk0bWhCQkNDQ0ZlZ1RUZ0VXL0Z6OCtQU1pNbWtaR1JnYmUzTjNYcjFsVTZrc2lHenA0OVM3OSsvUUNvVktrU2E5ZXVWVGlSRUVJSUlZVDRMN0ptVXJ5VjVzMmI4OFVYWDJBd0dCZ3paZ3hSVVZGS1J4TFpVTldxVmRtNmRTdHF0WnBMbHk3UnBrMGIwdExTbEk0bGhCQkNDQ0graFJTVDRxME5HemFNaGcwYjh1VEpFMGFNR0VGU1VwTFNrVVEyNU96c3pONjllN0cxdFNVbUpvWm16Wm9SSFIydGRDeHlSNDVzQUFBZ0FFbEVRVlFoaEJCQ0NQRVNVa3lLZCtLSEgzN0EyZG1aaUlnSXBrMmJobDZ2VnpxU3lJYnk1Y3VIcjY4dmxTcFY0dkhqeDNUczJKSGc0R0NsWXdraGhCQkNpQmVRQmp6aW5UQTFOYVYrL2ZyczNyMmJ5NWN2WTJabVJvMGFOWlNPSmJJaE16TXoyclp0UzN4OFBCY3VYQ0FnSUFDRHdVQ3RXcldVamlhRUVFSUlJZjVCaWtueHp0alkyRkMyYkZuMjdkdkg4ZVBIS1ZXcUZLVktsVkk2bHNpRzFHbzFycTZ1T0RvNkVod2N6T25UcHdrTEM2TnAwNlpLUnhOQ0NDR0VFUDlIdXJtS2QyNzE2dFY0ZTN1ajBXaFlzMllOWmN1V1ZUcVN5TVpPbkRqQndJRURBYWhZc1NLLy8vNjd3b21FRUVJSUlRUklNU25la3drVEp1RHY3NCtUa3hQcjFxM0R6czVPNlVnaUc0dUlpS0JMbHk1a1pHVGc1T1RFbjMvK2libTV1ZEt4aEJCQ0NDRnlOV25BSTk2TDZkT25VNmxTSmU3Y3VjUEVpUlBSNlhSS1J4TFptTE96TTM1K2Z0aloyWEhuemgyYU5Xc20yOUFJSVlRUVFpaE1pa254WHBpYW1ySmd3UUljSFIwNWR1d1lpeGN2VmpxU3lPWWNIQnp3OWZXbFNwVXFKQ1VsMGFsVEp3SURBNVdPSllRUVFnaVJhMGtESHZIZVdGbFo4ZkhISCtQbjU4ZVpNMmZJbno4L0ZTcFVVRHFXeU1iTXpNeG8wNllOaVltSm5EdDNqbjM3OXFIWDY2bGR1N2JTMFlRUVFnZ2hjaDBwSnNWN1ZhaFFJZXpzN0RoNDhDQkhqaHloVHAwNkZDeFlVT2xZSWh0VHE5Vjg4c2tuRkNoUWdLQ2dJTTZjT2NQMTY5ZHAxcXlaMHRHRUVFSUlJWElWYWNBalBvZ1pNMmJnNCtPRG82TWo2OWF0STMvKy9FcEhFam5BeVpNbkdUQmdBQURWcWxWajVjcVZDaWNTUWdnaGhNZzlwSmdVSDRSZXI4ZlQwNU9USjA5U3VYSmxWcXhZSWQwNHhUdHg5ZXBWZXZYcWhWNnZwMVNwVXF4YnQwNSt0b1FRUWdnaFBnQnB3Q00rQ0JNVEUrYk1tVVBod29XNWNPRUNzMmZQVmpxU3lDRSsrdWdqZkgxOXNiVzFKVHc4bkRadDJoQVRFNk4wTENHRUVFS0lIRStLU2ZIQjJOcmFNbi8rZkN3dExkbXhZd2ViTm0xU09wTElJUW9VS01ET25Uc3BYNzQ4Y1hGeGRPblNoYU5IanlvZFN3Z2hoQkFpUjVNR1BPS0R5cGN2SDBXTEZ1WEFnUU1jUFhxVXlwVXJVNnhZTWFWamlSeEFvOUhRdG0xYjd0Njl5NlZMbC9EMzk4ZkN3b0txVmFzcUhVMElJWVFRSWtlU1lsSjhjS1ZMbDBhcjFYTG16QmtPSFRwRWt5Wk5zTEd4VVRxV3lBRk1URXh3YzNQRHdzS0NvMGVQY3Z6NGNlN2Z2NCtibTV2UzBZUVFRZ2doY2h4cHdDTVVZVEFZR0Rac0dDRWhJWlF1WFpvMWE5WmdhV21wZEN5UlF4Z01CdjcrKzIvR2pCa0RnSXVMQ3ovLy9MUENxWVFRUWdnaGNoWXBKb1Zpa3BLUzZOT25EeEVSRVRScTFJaDU4K1lwSFVua01CY3ZYcVJ2Mzc3bzlYcWNuWjFadDI0ZEZoWVdTc2NTUWdnaGhNZ1JwQUdQVUl5MXRUVUxGeTdFMnRxYXYvLytteFVyVmlnZFNlUXdsU3BWWXNlT0hkamIyeE1SRVVHYk5tMklpb3BTT3BZUVFnZ2hSSTRneGFSUVZMRml4WmcxYXhacXRab1ZLMVlRSEJ5c2RDU1J3emc1T2JGOSszWXFWcXpJdzRjUDZkYXRHNGNQSDFZNmxoQkNDQ0ZFdGljTmVJVGlpaFVyWm15WWN2andZZHpjM0hCd2NGQTZsc2hCTkJvTmJkcTA0Zjc5KzF5OGVKR0FnQURNemMybDA2c1FRZ2doeEZ1UVlsSmtDVldyVnVYbXpadGN2bnlaa0pBUVdyZHVqYm01dWRLeFJBNWlZbUpDZ3dZTnlKTW5EeUVoSVJ3L2ZweDc5KzdoN3U2dWREUWhoQkJDaUd4Skd2Q0lMQ00xTlpXK2ZmdHk3ZG8xYXRXcXhjOC8vNHhhTFRPeHhic1hHQmpJTjk5OEEwRHQyclZadG15WndvbkVxMHBOVFNVbUpvWUhEeDd3Nk5FakVoSVNpSXVMSXpZMmxyaTRPT0xpNHRCcXRhU2xwWkdhbXBycFR4TVRFOHpOemRGb05GaFlXS0RSYURBM044ZmEycHA4K2ZMaDZPaUlvNk1qOXZiMjJOcmFZbTl2ajVPVEUvbno1MGVsVWluOTFvVVFRb2dzUjRwSmthWEV4TVRRcTFjdkVoSVM2TjY5TzZOSGoxWTZrc2loTGwyNlJKOCtmZERyOVpRcFU0WTFhOVpJcDljc0pERXhrZXZYcnhNWkdVbGtaQ1RoNGVGRVJFUnc5KzVkUHZRL1crYm01cFFzV1pKU3BVcFJ1blJwaWhZdFNxbFNwU2hac2lRbUppWWZOSXNRUWdpUmxVZ3hLYktjOCtmUDgvWFhYNlBYNjVrMmJSb3RXN1pVT3BMSW9hS2lvdWpUcHcveDhmRTRPVG54NjYrL1VxaFFJYVZqNVRwcGFXbmN1SEdENjlldmMrN2NPYzZjT1VOa1pPUUxuMnRoWVlHVGt4TUZDeGJFenM0T1cxdGJIQndjakNPTDl2YjJXRnBhR2tjZG40MUVhalFhTWpJeWpLT1dXcTNXZURzcEtjazRzaGtiRzB0Q1FnS1BIajNpNGNPSDNMbHpod2NQSHJ5d2dMV3dzS0JLbFNwVXExYU5DaFVxVUs1Y09mbjVFVUlJa2F0SU1TbXlwRzNidHZIOTk5OWphV25Kc21YTHFGeTVzdEtSUkE2Vm1KaEkvLzc5dVg3OU90Ylcxc3lmUDU5YXRXb3BIU3ZIdTNYckZpZFBudVRRb1VNY1BYb1VyVmFiNlhFYkd4dktsaTJMczdNekpVcVV3Tm5abVZLbFNsR2dRSUVQUHVWVXE5VVNHUmxKUkVRRTRlSGgzTHAxaXhzM2JoQVpHWWxlcjgvMDNLSkZpK0x1N2s3ZHVuV3BXclVxZWZMaythQlpoUkJDaUE5SmlrbVJaZjN3d3cvOCtlZWZPRG82c25IalJ1enQ3WldPSkhLb2xKUVV2THk4Mkxkdkh4cU5odEdqUjlPeFkwZWxZK1VvT3AyT1U2ZE9jZWpRSVFJREE0bUppVEUrcHRGb0tGZXVIT1hLbGVQamp6K21XclZxRkN0V0xNdXZVMHhOVGVYaXhZdUVob1p5K2ZKbHJsNjltdWw5bVpxYVVxTkdEZHpkM1hGMWRhVm8wYUlLcGhWQ0NDSGVQU2ttUlphVmxwYkdnQUVET0hmdUhCVXFWR0RObWpXeVBrbThOenFkanVYTGwvUGJiNzloWW1KQ2p4NDlHREZpaE5LeHNqV0R3Y0NsUzVmdzkvZkgxOWVYaElRRTQyTWxTcFNnUm8wYXVMcTZVcmR1M1J5elh2WDI3ZHNFQlFWeDdOZ3h6cDQ5UzNKeU1nQXFsWW9xVmFyUXRtMWIzTjNkNWVLWUVFS0lIRUdLU1pHbHhjYkcwcXRYTCs3ZnYwK3JWcTJZTm0yYTBwRkVEbVl3R05pNWM2Zng1NnhSbzBiTW16ZFA0VlRaejcxNzk5aTllemZidDI4bktpb0tlTG8xUzlXcVZXbmN1REdOR2pYS0ZXc0xkVG9kb2FHaEhEaHdnTURBUU83ZHV3YzhIYkYwZFhXbFRaczJ1THE2WW1wcXFuQlNJWVFRNHMxSU1TbXl2TEN3TUhyMjdJbE9wMlBNbURGMDdkcFY2VWdpaHp0eDRnU0RCdzlHcjlkVG9VSUZWcTVjS2Z1ZXZvSkxseTZ4WWNNRzl1N2RTMFpHQmdBVktsVGcwMDgvcFUyYk5qZzZPaXFjVURrWkdSbWNQbjJhdi83Nmk0TUhEL0xvMFNNQUNoWXNTTy9ldlduVnFoVjU4K1pWT0tVUVFnanhlcVNZRk5uQy92MzdHVHQyTEdabVp2ejg4ODlVcjE1ZDZVZ2loNHVNaktSZnYzNGtKQ1JRc0dCQlZxNWNpWk9UazlLeHNoeWRUa2RJU0FocjFxd2hORFFVZU5vOHAzWHIxblR1M0puaXhZc3JuRERyMGVsMEJBY0hzM256Wms2Y09BR0FwYVVsblRwMW9sT25UcksyVWdnaFJMWWh4YVRJTnJ5OXZWbTFhaFgyOXZiODhjY2ZGQ2hRUU9sSUlvZExTRWhnMEtCQlhMdDJEV3RyYStiT25ZdUxpNHZTc2JJRWc4SEF3WU1IK2ZISEg0M2JlSlFvVVlMT25UdlRvVU1IR2NsOVJlSGg0YXhaczRhQWdBQzBXaTFxdFpyUFAvOGNEdzhQK1IwbmhCQWl5NU5pVW1RYk9wMk9FU05HY09USUVVcVVLTUdtVFpzd016TlRPcGJJNFZKVFU1azZkU3IrL3Y1b05CcEdqUnBGNTg2ZGxZNmxxSXNYTDdKdzRVTE9uRGtEUVBYcTFmbnl5eTl4ZFhYTjhoMVlzNnBIang2eFljTUd0bXpaUWtKQ0FoWVdGdlR1M1p1ZVBYdGliVzJ0ZER3aGhCRGloYVNZRk5sS1ltSWlQWHIwNE02ZE83aTV1YkZ3NFVLbEk0bGNRS2ZUOGNzdnYvRHJyNytpVnF2cDNyMDdvMGFOVWpyV0J4Y2RIYzFQUC8yRW41OGZBS1ZMbDJibzBLRTBhTkJBNFdRNVIxSlNFci84OGd0YnRteEJxOVZpYjIvUG9FR0RhTmV1blRUcUVVSUlrZVZJTVNteW5aczNiOUt6WjArMFdpMERCZ3pBdzhORDZVZ2lGekFZRFBqNit1TGw1UVZBdzRZTm1UOS92cktoUHBEMDlIUTJiOTdNa2lWTFNFOVBwMkRCZ3ZUdjM1OTI3ZHJKU09SNzh1REJBeFl2WG14c1psUytmSG1tVEpsQ3VYTGxsSTRtaEJCQ0dFa3hLYktsNDhlUDQrbnBpWW1KQ1FzV0xLQisvZnBLUnhLNXhLbFRweGcwYUpDeDArdXZ2LzZhWS9aSWZKR2JOMjh5YWRJa0xsMjZoTG01T2IxNzk2WmZ2MzVvTkJxbG8rVUtOMjdjWU1hTUdadzdkdzRURXhPKyt1b3J2dnJxS3htbEZFSUlrU1ZJTVNteXJiVnIxN0pvMFNLc3JhMVp2MzY5ZEVBVUg4eXRXN2ZvMTY4ZjhmSHhGQ2hRZ0ZXclZ1VzRmUk1OQmdNK1BqN01temVQdExRMHFsYXR5dVRKa3lsWnNxVFMwWEtkakl3TXRtN2RpcmUzTjhuSnlWU3NXSkVmZnZpQllzV0tLUjFOQ0NGRUxpZkZwTWkyTWpJeW1EQmhBdnYyN2FOQWdRSnMyN1l0UjQ4UWlhd2xJU0dCSVVPR2NQbnlaV3hzYkpnM2J4NDFhOVpVT3RZNzhlVEpFNzcvL252OC9Qd3dNelBEdzhPRGZ2MzZ5WlJXaGNYRXhEQng0a1RPbno5UG5qeDVtRFp0R2cwYk5sUTZsaEJDaUZ6TXhPdlpBaUFoc2htVlNvV3JxeXQvLy8wMzBkSFJuRDU5bW5idDJpa2RTK1FTRmhZV3RHalJncHMzYjNMbHloWDI3ZHVIazVNVFpjdVdWVHJhVzRtT2pzYlQwNU1USjA1UXFGQWh2TDI5YWQ2OHVSU1NXVURldkhscDA2WU5lcjJlNDhlUDQrL3ZqOEZnb0diTm12TDNJNFFRUWhGU1RJcHN6Y3pNREhkM2Q3WnYzODd0MjdkSlNrcmlrMDgrVVRxV3lDWE16TXhvM0xneFNVbEpoSWFHRWhRVUJKQnRSeWd2WDc2TWg0Y0hNVEV4dUxpNHNHelpNcGxLbWNXbzFXcGNYRndvWDc0OGh3OGY1dWpSbzBSR1J1TG01b2FKaVluUzhZUVFRdVF5VWt5S2JNL2EycHE2ZGV1eWJkczJMbDY4U01tU0pTbGR1clRTc1VRdW9WYXIrZVNUVDdDeHNlSHc0Y09jUEhtU21KZ1lHalZxcEhTMDEzTHMyREU4UFQxSlRrNm1ZOGVPekp3NVU2YU5aMkVsUzViRTNkMmRnd2NQY3Zic1djNmNPY09ubjM0cWUrOEtJWVQ0b0dUTnBNZ3h0bS9menZUcDA3R3dzR0RkdW5VNE96c3JIVW5rTXNIQndZd1pNd2FkVGtmMTZ0WHg5dmJPRmdWWlNFZ0lvMGFOUXFmVDRlbnBTYjkrL1pTT0pGNVJiR3dzUTRZTTRmcjE2MVN0V2hWdmIyK3NyS3lVamlXRUVDS1hVQ3NkUUloM3BWMjdkclJyMTQ3VTFGVDY5KzlQY25LeTBwRkVMdVBtNXNidnYvK09yYTB0Wjg2Y29WdTNidHk5ZTFmcFdQL3EyTEZqakJ3NUVwMU94NmhSbzZTUXpHWWNIUjFadm53NUgzMzBFV2ZQbm1YSWtDRm90VnFsWXdraGhNZ2xwSmdVT1laS3BXTDgrUEdVTDErZWh3OGYwcmR2WDZVamlWeW9YTGx5Yk5xMGlkS2xTM1A3OW0xNjl1eEphR2lvMHJGZTZNcVZLOFlSeVcrKytZWWVQWG9vSFVtOEFWdGJXNVl2WDA2NWN1VTRlL1lzNDhlUFI2L1hLeDFMQ0NGRUxpREZwTWhSTkJvTlM1Y3V4Y2JHaHJDd01DWk5tcVIwSkpFTDVjK2ZuMVdyVnVIbTVrWkNRZ0tEQnc5bTE2NWRTc2ZLNU42OWV3d1pNb1RVMUZUNjlldEg5KzdkbFk0azNrTGV2SG54OXZhbWNPSENCQWNITTIvZVBLVWpDU0dFeUFXa0FZL0ljU3dzTEhCMWRlWFBQLy9reG8wYk9EbzZVcUZDQmFWai9iLzI3ajArNTdyeDQvanIycTZkR0daR2M5NHc1SkN6d25MT25jS2k3cHdwUXFWRWxFaE9GWGRKdUVrUmNxaVV5akdISkcxT1U4U2NRbWFZdG9XTm1aMnZYZGYxKzhOdjEyMGh4dXk3dy92NWVPeHhYL3RlMyt2N2ZWOVgyLzN3M3Vmei9YeWxrSEYxZGFWZHUzWWtKeWV6Zi85K3RtM2JoczFtbzNIanhrWkhJeTB0aldIRGhoRVpHVW5IamgwWlBYcTBiaTFSQUJRcFVvUVdMVnF3ZnYxNjl1L2ZUN2x5NWFoUm80YlJzVVJFcEFCVG1aUUN5ZHZibTRDQUFEWnYza3hvYUNndFdyU2dkT25TUnNlU1FzYloyWmxtelpyaDVlWEZqaDA3K08yMzMvanp6ejlwMjdhdG9ibW1UWnRHY0hBd05XclVZTWFNR1pqTlprUHpTTTd4OHZLaWV2WHFiTnEwaWREUVVGcTFhb1czdDdmUnNVUkVwSURTTkZjcHNOcTBhVVBmdm4zSnlNamcrZWVmNThxVkswWkhra0xJWkRMUnZYdDNaczJhaGRsc1pzT0dEUXdjT0pEVTFGUkQ4dXphdFl0dnYvMldZc1dLTVgzNmRGeGRYUTNKSWZkT2l4WXRHRFJvRUdscGFZd2JONDZNakF5akk0bUlTQUdsTWlrRjJrc3Z2VVREaGcxSlNrcWlYNzkrNkU0NFlwVEF3RUErLy94enZMeThDQXNMTTJTbDE4dVhMNU01R1dYVXFGR1VMVnMyVjg4dnVXZmd3SUhjZi8vOW5EaHhncmx6NXhvZFIwUkVDaWlWU1NuUXpHWXovLzN2Zi9IMjlpWXlNcElSSTBZWUhVa0tzWUNBQUw3KyttdXFWYXZHMmJObjZkV3JWNjZ1OURwLy9uemk0dUpvMmJJbG5UcDF5clh6U3U0em04MU1uandaWjJkbnZ2enlTODZjT1dOMEpCRVJLWUJVSnFYQTgvRHdZTm15WlRnN083TjkrM2FXTEZsaWRDUXB4SHg4ZkZpMGFCR3RXclhpOHVYTERCMDZsTTJiTjkvejg1NDRjWUt2dnZvS2QzZDNYbi85OVh0K1BqRmVsU3BWNk5ldkh4YUxoZi84NXo5R3h4RVJrUUpJWlZJS0JWOWZYMmJPbkFuQW5EbHoyTGR2bjhHSnBEQXJXclFvNzcvL1ByMTc5eVkxTlpXMzNucUxoUXNYM3ROemZ2VFJSd0QwN3QxYjAxc0xrV2VmZlJadmIyOSsvZlZYZnYzMVY2UGppSWhJQWFQVlhLWFFxRml4SW1hem1WOS8vWlZObXpiUnJWczNQRHc4akk0bGhaU1RreE1QUGZRUUhoNGVoSWFHc21mUEh1TGo0d2tNRE16eGN4MCtmSmhaczJiaDVlWEZ0R25UY0hGeHlmRnpTTjdrNnVxS2g0Y0hPM2JzSUNvcWlxQ2dJS01qaVloSUFhS1JTU2xVQmd3WVFHQmdJQmFMaFI0OWVtQ3oyWXlPSklXWXlXU2lYNzkrVEowNkZiUFp6SW9WSzNqcHBaZHlmS1hYektuZDNidDMxeDlRQ3FIT25UdFRxbFFwd3NMQ2N2VWFYUkVSS2ZoVUpxVlFNWmxNVEo4K0hWOWZYK0xpNGhnd1lJRFJrVVRvMEtFREN4WXNvRml4WW9TR2h0Sy9mMzh1WExpUUk4Zis2NisvMkxwMUt4NGVIdlRxMVN0SGppbjVpN3U3TzMzNjlBSGdpeSsrTURpTmlJZ1VKQ3FUVXVpWXpXYVdMMStPMld6bTBLRkR6SjQ5MitoSUl0U3RXNWN2dnZpQ3lwVXJFeDRlVHA4K2ZUaDY5T2hkSDNmdDJyVUF0R3ZYRGs5UHo3cytudVJQanozMkdHYXptZTNidHhNZkgyOTBIQkVSS1NCVUpxVlFLbDY4T0FzV0xBQmc4ZUxGN05peHcrQkVJbEMrZkhrV0wxNU0wNlpOaVkyTlpmRGd3V3pkdXZXT2oyZTMyeDFsOHQvLy9uZE94WlI4eU1mSGh6WnQybUN4V0ZpL2ZyM1JjVVJFcElCUW1aUkNxMjdkdW93Wk13YUFWMTU1SmRkdklDOXlJOFdMRjJmV3JGa0VCUVdSbkp6TW1ERmpXTFpzMlIwZDY5aXhZOFRFeEZDdVhEbHExNjZkdzBrbHYrblFvUU1BUC8vOHM4RkpSRVNrb0ZDWmxFTHRxYWVlNHRGSEh3WGd5U2VmSkNNancrQkVJbGRYNEh6cnJiY1lPblFvVnF1Vm1UTm5NbVhLRk94MmU3YU9zM1BuVGdBQ0F3TXhtVXozSXFya0l3OCsrQ0F1TGk0Y1BIaVFwS1FrbytPSWlFZ0JvRElwaGQ2Nzc3NUxwVXFWU0UxTnBXL2Z2bGl0VnFNamlXQXltUmd3WUFCVHBrekIyZG1aNzc3N0x0c3J2ZTdhdFF1QUZpMWEzS3VZa284VUxWcVUrdlhyWTdWYStlV1hYNHlPSXlJaUJZREtwQWl3WXNVSzNOemMrT09QUDNqdnZmZXlQUUlrY3E5MDZOQ0JSWXNXVWJ4NGNYYnYzazIvZnYwNGYvNzhMVitYbEpURW9VT0hjSEZ4b1hIanhybVFWUEtENXMyYkE3Qjc5MjZEazRpSVNFR2dNaWtDdUxpNHNIejVjZ0MrKys0N0xWQWhlVXFkT25YNDRvc3Y4UFB6NCtUSmsvVHQyNWNqUjQ3ODQyc2lJaUt3Mld4VXFWSUZkM2YzWEVvcWVWMnRXclVBT0hIaWhNRkpSRVNrSUZDWkZQbC9sU3RYWnVMRWlaaE1KaVpNbUVCNGVMalJrVVFjeXBVcngyZWZmY2FERHo1SWJHd3NRNFlNNGFlZmZycnAvcWRPblFMQTM5OC90eUxldGRqWTJCdHV0OXZ0bkQxN05wZlRGRXlaUHcrblQ1ODJOb2lJaUJRSUtwTWkxK2pjdVROUFBmVVVBSDM2OUNFeE1kSGdSQ0wvVTd4NGNXYk9uRW5YcmwxSlNVbGg3Tml4ZlBYVlZ6ZmNOeUlpQW9BcVZhcmtac1E3ZHZ6NGNSNTc3REV1WHJ4NDNYTVdpNFVubm5qaXBxOGRQbnk0WTJyNks2Kzg4by9uR1RSb0VNSEJ3Vm0yWGI1OG1UWnQyaEFkSFozOTRQbU10N2MzWGw1ZUpDUWszTFM4aTRpSTNDNnowUUZFOHBvMzNuaUQzMy8vblNOSGp0QzNiMSsrL2ZaYm5KMmRqWTRsQWx4ZDZmWE5OOStrUW9VS3pKa3poMm5UcGhFWkdjbHJyNzJXWmNYV3FLZ29BQ3BXckdoVTFHelp2SGt6VFpvMHdkdmIrNWI3VHAwNmxXUEhqam0rUDNyMEtNODg4NHpqY2YvKy9SM1BMVm15eFBFNE9EaVlzTEF3RWhNVG1UZHZIZ0QxNnRYRDJkbVp0TFEwUm80Y21lVTg5OTkvUDZHaG9WbTJKU2NuNCtYbEJWejlqTXVYTHc5QWRIUTBlL2JzeWNZN05vYkpaS0ppeFlyRXg4Y1RIUjJOajQrUDBaRkVSQ1FmVTVrVXVZSFBQdnVNUng1NWhNaklTQ1pPbk1pa1NaTndjdEpBdnVRTkpwT0paNTU1aGpKbHlqQnAwaVMrL3ZwckxseTR3RHZ2dklPYm14dUE0NzZwWmN1V05UTHFiYkZZTEt4ZHU1YTMzbnJydHZiUHZEOXNwZzRkT2poS1k5dTJiYk04emhRVEU4UE1tVE5adDI0ZHI3LytPbE9uVHFWa3laTHMyN2VQcVZPbnNtYk5Ha2FPSE1tc1diTW9XYkprbHVPM2F0V0trSkFReCtNMWE5WUFWMis1a3ZtNFZhdFdkL0RPamVIcjY4dWhRNGVJaVluaGdRY2VNRHFPaUlqa1l5cVRJamZnN096TWwxOStTVkJRRUJzMmJLQm16WnIwN3QzYjZGZ2lXVHoyMkdPVUxsMmFVYU5Hc1hYclZnWU5Hc1NNR1RNb1Zhb1VGeTVjQUtCTW1USUdwN3kxalJzM2N2SGlSWm8zYjA2elpzMXV1bCt6WnMxbzI3WXRvMGFOWXNpUUlYaDRlQUJYcDZsbWprWW1KaVptZVp6cDh1WExEQjQ4R0Y5Zlg1NSsrbW4yNzk5UDllclZtVFJwRWw5OTlSV2xTcFdpYTlldWhJZUgwNlJKazMvTSsvVFRUd09RbHBibWVKeWNuSHpuSDBBdXkveVp5UHdaRVJFUnVWTXFreUkzNGV2cnkzdnZ2Y2VvVWFQNDhNTVBxVldyRmcwYU5EQTZsa2dXVFpvMFljbVNKUXdiTm93alI0N1F2MzkvWnMyYVJVcEtDb0NqY09WVkZvdUZCUXNXQUZkSFhQOCtyUlFnUFQyZFpzMmFPWjdidFdzWHFhbXByRml4Z3ZQbnp6TjgrUEFiamt4ZXUyaFA1aCtFRmk5ZW5PWFlKVXVXNUlVWFhyanVuS2RPbmJycHROVVZLMVlBVjBjbU14L25wNUhKek5WOXMzUFBVaEVSa1J0Um1SVDVCNjFidDZaUG56NHNXN2FNSVVPR3NHSERCbDFqSkhtT241OGZpeGN2WnVUSWtSdzhlSkFCQXdZNFJzcnkrbTFCbGl4WmdxK3ZyK01hVDZ2VnlwbzFhd2dLQ3JycHRjb1hMbHlnU0pFaTlPL2Yzekc2ZHFPUlNiaTZRbXptclg1Y1hWMGQ1ZTlXbWpWcnhzR0RCeGs5ZWpSSlNVbDA3Tml4d1B6dXEweUtpRWhPVVprVXVZWGh3NGNUSGg1T2FHZ28vZnYzWitYS2xZN3Iwa1R5Q205dmJ6NysrR01tVHB4SVNFaUlZM1hUdkw1NDFObXpaeGsvZmp4QlFVRUFPRGs1OGROUFAzSHg0a1dlZSs2NUc3NG1LQ2lJb0tBZzl1N2R5OVNwVTVrN2R5NzMzWGNmY0hWa2N2SGl4YVNscFpHY25Nenp6ei92ZUYxb2FDaE5talNoUm8wYU56enVzV1BIMkx0M3IyTmZ1RG9GdDFXclZtemN1Qkc0T2dLWm1UVTFOZFh4T0Q5TmM4MzhtYkJhclFZbkVSR1IvRTVsVXVRMnpKNDltODZkT3hNVEU4TWJiN3pCdEduVE1KdjE2eU41aTd1N08xT25UdVhvMGFNTUdUS0U1T1JrVWxOVEtWcTBxTkhSYm1yY3VIRzR1TGc0dmplWlRMejExbHYwN05tVE5tM2FVTFZxMVN6N1g3eDRrZDI3ZDdOaHd3WkNRMFB4OXZibTVaZGZkanp2NCtORDkrN2RpWWlJb0hyMTZ2VHIxKys2YzM3KytlYzN6UEpQMTJ0bTZ0R2poMk5hN0xVTDhIejg4Y2UzZnJONVJPYUlaRjRmdFJZUmtieFAveG9XdVEwbWs0bWxTNWZTcFVzWHRtM2J4b0lGQzdLTWVJamtGU2FUaVZxMWF1SHU3cDR2eXVTMVJUS1RyNjh2STBlT0pDTWo0N3JuWW1KaU9INzhPRU9HRE9INDhlUDgrT09QQU5qdGRzTER3d2tJQ0FDdWpsQisrZVdYTnp4bm56NTlicmpkWXJIY011K05ycS84cCsxNVVWcGFHcUF5S1NJaWQwLzNPaEM1VGQ3ZTNzeVlNUU96MmN5bm4zN0t0bTNiakk0a2NsTWxTcFFBSUQ0KzN1QWtkNlpUcDA0M25JNWF1M1p0Um93WVFkMjZkYk5zdjNMbENxTkhqNzZyYzVZcFUrYW1SZE5tc3hFVEUwUEhqaDBkWDZtcHFWbStYN2R1M1YyZFA3ZGN1blFKK04vUGlJaUl5SjNTeUtSSU5qUnAwb1RCZ3dmejhjY2ZNM0xrU0w3Nzdqc3FWYXBrZEN5UjYvajYrbkxxMUNsaVltS3VteXFhWHlRa0pPRGg0Y0hKa3ljcFVxVElQKzRiRWhKQ1dsb2F3Y0hCTkcvZUhDOHZyNXZ1ZTdOcHJwQjFxdXZ2di8vT21qVnJTRTlQWjhDQUFRUUVCRGl1bllTcjAxeXYvVDYveUx3SHFhK3ZyOEZKUkVRa3YxT1pGTW1tZ1FNSEVoNGV6dWJObXhrd1lBQ3JWNi9HMDlQVDZGZ2lXV1FXaGVqb2FJT1QzTG4rL2ZzVEdSbUppNHNMZ3djUHp2S2MzVzVuNXN5WmJOeTRrZURnWVBidDIrZFlJR3Z5NU1tMGFkT0dzTEF3NnRldmY5MXhNKzhOZVNQWFRuWDE5dmFtUTRjT0RCOCtIQThQRHlaUG5reW5UcDBjejZlbXBtYjVIdUQ3NzcrLzA3ZWJhMkppWWdBb1c3YXN3VWxFUkNTL005a3psL3dUa1d6cDNyMDc0ZUhoTkdyVWlMbHo1MnBCSHNsVHZ2enlTNlpQbjg1VFR6M0ZtREZqakk1elM0Y09IYnB1Nm1wNmVqcFdxeFUzTnplY25QNTNWY1lISDN6QTJyVnJLVjI2TkRWcjFxUnAwNmEwYjkvZWNXMW9YRndjYTlhc1lmWHExWXdjT1RMTFBTQm56SmpCaUJFamJwcGo5dXpaV1JiMEtXaFNVMU1KREF6RWJEYXpZOGNPL2YrV2lJamNGWlZKa1R1VW1KaElseTVkdUh6NU12Mzc5K2ZsbDEvR1pESVpIVXNFZ04yN2R6TjA2RkFhTjI3TXZIbnpqSTZUbzlMVDB6R2J6VmtLNW8zWTdYYjlUdjdOOGVQSDZkV3JGMVdxVk9HYmI3NHhPbzZJaU9SeldvQkg1QTU1ZW5veWUvWnNYRjFkV2JKa2llUEc2Q0o1Z1orZkh3QW5UNTZrb1AzTjBOWFY5WlpGRWxDUnZJRVRKMDRBVUtWS0ZZT1RpSWhJUWFBeUtYSVhhdGV1emF1dnZvckpaR0xpeElrY1BYclU2RWdpd05WckpuMTlmYmwwNlJMaDRlRkd4NUU4WXMrZVBRQTBhTkRBNENRaUlsSVFxRXlLM0tWLy8vdmZkT3JVQ2J2ZHpvc3Z2c2pGaXhlTmppUUNYRjF0RkdEbnpwMEdKNUc4d0dhenNXdlhMZ0NhTjI5dWNCb1JFU2tJVkNaRmNzREVpUk9wVjY4ZUNRa0p2UHp5eTZTbXBob2RTY1J4bTRzZE8zWVluRVR5Z3FOSGozTHg0a1hLbHkrdld4cUppRWlPVUprVXlTRno1ODZsVEpreUhEdDJqQTgrK0FDYnpXWjBKQ25rbWpadGlydTdPd2NPSE5DSXVSQWNIQXpBd3c4L2JHd1FFUkVwTUZRbVJYS0l1N3M3SDMzMEVSNGVIcXhhdFlxdnYvN2E2RWhTeUJVcFVvUzJiZHRpczlsWXMyYU4wWEhFUUJhTGhYWHIxZ0h3K09PUEc1eEdSRVFLQ3BWSmtSeFVwVW9WeG8wYmg3T3pNOU9uVDNjc2RpRmlsQzVkdWdDd2R1M2FBcmVxcTl5K1hidDJjZUhDQmFwWHIwNnRXcldNamlNaUlnV0V5cVJJRG52MDBVZnAwYU1IQUNOR2pDQTZPdHJnUkZLWU5XN2NtRXFWS2hFWkdjbjI3ZHVOamlNR3NOdnRmUG5sbHdCMDY5Yk40RFFpSWxLUXFFeUszQU92dnZvcUxWcTBJQ1VsaFRNak9rMEFBQ0FBU1VSQlZKZGZmcG1rcENTakkwa2haVEtaZU9hWlp3Qll1SENoUmljTG9RTUhEckIzNzE2OHZiMEpDZ295T282SWlCUWdLcE1pOThpMGFkT29WS2tTcDArZlp2TGt5Vml0VnFNalNTSDEyR09QNGV2cnkrSERoM1dia0VMR2JyZnp5U2VmQU5DN2QyOWNYVjBOVGlRaUlnV0p5cVRJUGVMcTZzcWNPWE1vVnF3WVc3WnNZZW5TcFVaSGtrTEt4Y1dGRjE5OEVZQ1pNMmVTa1pGaGNDTEpMZHUzYjJmUG5qMzQrUGpRcTFjdm8rT0lpRWdCb3pJcGNnK1ZMMStldDk5K0d4Y1hGK2JNbWNQUFAvOXNkQ1FwcERwMjdNajk5OS9QcVZPbldMWnNtZEZ4SkJla3BLVHcvdnZ2QXpCczJEQ05Tb3FJU0k1VG1SUzV4eDUrK0dHZWUrNDVUQ1lUWThlT0pTSWl3dWhJVWdnNU9Ua3hldlJvVENZVEN4Y3U1T3paczBaSGtudHMzcng1eE1URTBLQkJBOTBPUkVSRTdnbVZTWkZjOE54eno5RzZkV3ZTMDlNWk5td1k4Zkh4UmtlU1FxaHUzYnIwN2R1WGxKUVV4bzBicCt0NEM3QjkrL2F4Yk5reWloUXB3dmp4NDQyT0l5SWlCWlRLcEVndStjOS8va1BObWpXSmlZbGgzTGh4dW01TkRQSDg4OC9qNysvUDRjT0htVE5uanRGeDVCNklpNHRqN05peEFMejAwa3RVcWxUSjRFUWlJbEpRcVV5SzVCS3oyY3pNbVRQeDl2WW1ORFNVano3NnlPaElVZ2k1dWJueC92dnY0K0hod2RLbFM5bXlaWXZSa1NRSHBhZW5NMmJNR0M1Y3VFRGJ0bTNwM3IyNzBaRkVSS1FBVTVrVXlVV2xTNWZtL2ZmZng5WFZsYVZMbC9MRER6OFlIVWtLb1NwVnFqQnAwaVJNSmhNVEpremc4T0hEUmtlU0hHQ3oyWGp2dmZmNDdiZmY4UFB6NCsyMzN6WTZrb2lJRkhBcWt5SzVyRUdEQmd3ZlBoeUE2ZE9uazVTVVpIQWlLWXphdFd2SEN5KzhRR3BxS3ErODhncG56cHd4T3BMY0JidmR6cng1ODFpOWVqV2xTcFhpdi8vOUwrN3U3a2JIRWhHUkFzNWt0OXZ0Um9jUXljL3NkanZuejU4bkppYUcrUGg0eDFkc2JDeXhzYkhFeGNXUm1KaEllbm82YVdscGpxK1VsQlRzZGp0dWJtNjR1cnJpN3U2T3E2dXI0N0dYbHhjK1BqNlVMbDJha2lWTDR1WGw1ZGhXcmx3NWloWXRhdlJibHdKZ3lwUXBmUGZkZDVRcFU0WjU4K2JwK3JwOHlHNjNzMmpSSXViT25VdlJva1daTjI4ZTk5OS92OUd4UkVTa0VGQ1pGTGxORm91RjA2ZFBFeEVSd2Rtelo0bUlpQ0FpSW9Jelo4NlFucDZlcTFsTUpoUGUzdDVVclZvVmYzOS8vUDM5cVZDaEF0V3FWYU4wNmRLNW1rWHlONXZOeHNTSkUxbS9majArUGo1ODhza24rUHY3R3gxTGJwUGRibWYrL1BuTW56K2Zva1dMOHVHSEg5SzRjV09qWTRtSVNDR2hNaWx5RTVHUmtadzRjWUtqUjQreWYvOStqaHc1Z3NWaXVXNC9rOGxFbVRKbEtGdTJMTjdlM3BRb1VZSVNKVXJnNCtORHFWS2w4UEh4d2RQVEUxZFhWOXpjM0J3amtXNXViamc1T1dHeFdCeWpsWm1qbDZtcHFZN1J6Ymk0T09MaTRyaDgrVEtYTDE5MmpJTGViSHBzbVRKbGFOQ2dBZlhyMTZkNjllcFVxMVlOVDAvUGUvMXhTVDVtczlsNCsrMjNXYnQyTGNXTEYrZkREeitrUVlNR1JzZVNXN0JZTEV5Yk5vM3Z2dnNPVDA5UFpzeVlRY09HRFkyT0pTSWloWWpLcE1qL2k0K1BaLy8rL1lTR2hoSWNIRXhjWEZ5VzU4MW1NLzcrL2xTclZvMUtsU281UmdRclZhcUVxNnRycm1hMTIrMWN1blNKaUlnSVRwMDZ4ZW5UcDRtTWpPU1BQLzRnTmpZMnk3NU9UazdVcTFlUFZxMWEwYmh4WTAxL2t4dXkyKzNNbWpXTFpjdVc0ZUxpd29RSkUrallzYVBSc2VRbUVoSVNlT3V0dDlpeFl3YytQajdNbkRsVHY5c2lJcExyVkNhbFVQdmpqei9Zc1dNSElTRWhIRGx5aEd0L0hmejgvQWdJQ0tCV3JWclVyMStmKysrL0h4Y1hGd1BUM3ByZGJpYzJOcGF3c0RBT0hEamdHRm05ZGhTemFOR2l0RzdkbXNEQVFCNSsrR0U4UER3TVRDeDV6WW9WSy9qZ2d3K3dXcTMwN05tVFYxNTVKYy8vM0JjMkowK2U1TlZYWCtYUFAvL0V6OCtQT1hQbVVMWnNXYU5qaVloSUlhUXlLWVZPVkZRVXdjSEJyRnExaWxPblRqbTJlM2w1MGFCQkE1bzFhMGFyVnEzdzhmRXhNR1hPc2Rsc2hJV0ZFUndjekw1OSt6aDY5S2pqT1Njbkp6cDA2TUNqano1SzgrYk5jWFoyTmpDcDVCVy8vdm9yWThlTzVkS2xTOVN1WFp0MzNubEhDL1BrQVRhYmpkV3JWek50MmpUUzA5TnAxYW9WNzc3N3J2NGdKQ0lpaGxHWmxFSWhMUzJOVFpzMnNYYnRXc0xDd2h6Yi9mMzlhZDI2TmUzYXRhTkdqUm80T1JYOHUrVWtKeWV6YmRzMmZ2cnBKN1p2Mys2NER0VGQzWjJnb0NBZWYveHhhdGV1YlhCS01kcGZmLzNGRzIrOHdhRkRoM0IzZCtlMTExNGpLQ2dJazhsa2RMUkM2Y0tGQzB5Wk1vVnQyN2JoNHVMQ29FR0RHRGh3b05HeFJFU2trRk9abEFMdHI3LytZdVhLbFN4YnRzeXg0bXJac21WcDJiSWxRVUZCVks5ZXZWRC80OWhpc2JCeDQwWisvUEZIUWtOREhkTjg2OVdyUjU4K2ZXamR1bldoS05oeVkxYXJsVTgvL1pSRml4Wmh0VnBwMUtnUmI3NzVKcFVyVnpZNldxRmhzOWxZdTNZdEgzNzRJVWxKU1ZTcVZJbDMzbmxIZi9BUkVaRThRV1ZTQ3FSRGh3NnhmUGx5ZnZqaEIrRHFpcXZ0MnJXalI0OGUxSzlmdjFBWHlKdEpTVWxoMWFwVmZQdnR0NDRiMlB2NCtQRHNzODhTRkJTa3FYU0YyTysvLzg3a3laTTVjZUlFTGk0dTlPN2RtNzU5KytMbDVXVjB0QUxMYnJlemYvOStaczJheGVIRGh6R2J6WFR2M3AyWFhub3AxeGY4RWhFUnVSbVZTU2xRamg4L3pzeVpNL24xMTE4QktGNjhPSjA3ZDJiZ3dJR1VLRkhDNEhUNXgvYnQyMW0rZkRtLy9QSUxBTTdPenJ6ODhzdDA3OTVkLzVBdHBESXlNbGl5WkFsTGx5NGxNVEVSVDA5UEJnMGF4Rk5QUFlXN3U3dlI4UXFVa3lkUE1tZk9ITFp0MndaQXJWcTFHRE5tRExWcTFUSTRtWWlJU0ZZcWsxSWd4TVRFOE5GSEg3Rng0MFlBS2xhc1NOKytmZW5Xclp0R0llL0NtVE5uK095enovaisrKyt4MisyVUtGR0M0Y09IOC9qamoydXhua0xxMHFWTHpKMDdsM1hyMW1HeFdDaGR1alF2dmZRU0hUcDAwQjhhN2xKVVZCU0xGaTFpOWVyVkFGU29VSUVYWDN5UmYvM3JYd1luRXhFUnVUR1ZTY25YVWxKU21EOS9Qa3VYTGdXdWprUU9IanlZbmoxN0dweXNZSW1KaVdINjlPa0VCd2RqdDl2eDkvZG54SWdSdEdqUnd1aG9ZcEN6Wjg4eVk4WU10bTNiaHQxdXg5dmJtejU5K3RDNWMyZTh2YjJOanBkdjJPMTJEaHc0d1BMbHk5bXlaUXR3ZFdYcFo1OTlscDQ5ZStxUE5pSWlrcWVwVEVxK1pMZmIyYnAxS3hNbVRDQWxKUVUzTnpmNjlldkg0TUdEdFdETVBYVDA2RkZtenB6SjNyMTdBWGpra1VkNDdiWFhLRldxbE1ISnhDaUhEaDFpMGFKRjdOaXhBNXZOaHF1ckswRkJRZno3My8rbWF0V3FSc2ZMczlMVDB3a09EbWJwMHFXTzIvWDQrUGpRdFd0WCt2WHJSNUVpUlF4T0tDSWljbXNxazVMdkpDUWtNR0hDQkxadDI0YkpaT0x4eHgvbmpUZmUwQUl4dVdqNzl1MU1tVEtGOCtmUDQrTGl3cmh4NDNqODhjYzFwYmdRaTRxS1l2SGl4V3phdEluazVHUUE2dGF0UytmT25RdlVmVnZ2aHMxbTQ5Q2hRL3o0NDQrc1g3K2VoSVFFQUFJQ0F1alJvd2VkT25YQ2JEWWJuRkpFUk9UMnFVeEt2ckpqeHc3ZWVPTU5VbEpTS0Z1MkxKTW1UYUpSbzBaR3h5cVVyRllySDM3NElkOTg4dzFXcTVVT0hUb3didHc0aWhZdGFuUTBNZENWSzFkWXNXSUZhOWV1NWM4Ly93U3VycWJjckZrekhudnNNVnEwYUVIeDRzVU5UcGw3N0hZNzRlSGgvUFRUVDZ4ZHU1Wno1ODRCWURhYmFkcTBLWDM2OU9IQkJ4ODBPS1dJaU1pZFVabVVmTUZxdFRKdjNqd1dMbHlJeVdTaWE5ZXVqQmt6UmxOYTg0QURCdzR3WnN3WXpwMDdoNCtQRDdObXphSm16WnBHeDVJODRPREJnNnhaczRhUWtCQXVYYm9FZ0pPVEUvWHIxNmRseTVZMGF0U0lHalZxRkxqckFpOWZ2c3orL2Z2WnZYczNJU0VobkQ5L0hyaGFxbXZYcnMwamp6eENwMDZkZEdzVkVSSEo5MVFtSmM5TFNFamdqVGZlNEpkZmZzSGQzWjEzMzMyWDFxMWJHeDFMcm1HeFdCZzNiaHhidG16QlpESXhmdng0dW5UcFluUXN5U09zVmlzN2R1eGcvZnIxN05tenh6RzlFNkJZc1dJRUJnYlN0R2xUQWdJQ3FGS2xDbTV1YmdhbXpSNjczVTVjWEJ3blRwemc5OTkvWi92MjdSdzZkTWp4dk1sa29tclZxclJzMlpLZ29DQXFWS2hnWUZvUkVaR2NwVElwZWRwZmYvM0Z3SUVEK2V1dnY2aGN1VEtmZlBJSlpjcVVNVHFXM01TU0pVdjQrT09Qc1Znc0RCbzBpRUdEQmhXNFVTZTVPemFiallNSEQ3SnQyemIyN05uRHNXUEhzTmxzanVmTlpqTTFhdFNnZnYzNjFLNWRHejgvUDhxVkswZXhZc1VNVEgyVjFXcmwvUG56UkVWRmNlTEVDUTRlUEVoWVdKaGo1REZUaVJJbGFOaXdJYzJhTmFObHk1YVVMbDNhb01RaUlpTDNsc3FrNUZrUkVSSDA3OStmNU9Sa0hucm9JV2JQbnExcHJmbkE3dDI3ZWUyMTEwaE9UaVlvS0lpeFk4ZHFVUkc1cVlTRUJIYnMyTUcrZmZzNGNlSUU0ZUhocEthbVhyZWZsNWNYL3Y3KytQdjc0K2ZueDMzMzNZZVhseGRlWGw2VUtGR0NFaVZLM05WOUx1MTJPNG1KaVZ5K2ZObnhGUmNYeDU5Ly9zbXBVNmM0ZmZvMGtaR1JXQ3lXTEs4em1VeVVLVk9HNnRXclU3Tm1UWm8zYjA3ZHVuVzFHSldJaUJRS0twT1NKNFdIaDlPM2IxL1MwOU41OHNrbkdUdDJyTkdSSkJ0T25qekprQ0ZEdUhUcEVwMDZkV0xjdUhHNHVMZ1lIVXZ5QWF2Vnlva1RKOWkzYng5SGpod2hNaktTNk9obzR1UGpiL2xhVDA5UHZMMjljWGQzeDgzTkRWZFhWOXpjM0J5UHJWWXI2ZW5wcEtXbGtaYVc1bmljbUpoSVhGd2NHUmtaLzNoOHM5bU1yNjh2NWNxVm8xcTFhdFNyVjQvNjlldHJwVm9SRVNtMFZDWWx6emx6NWd6ZHUzZkhZckhRczJkUFJvMGFaWFFrdVFNeE1USDA3OStmdUxnNE9uVG93TnR2djYwUlNybGpWNjVjSVNJaWdwTW5UM0xxMUNrdVhMaEFmSHk4NCt2eTVjdWtwNmZmMVRtS0ZTdm1HT24wOHZLaVpNbVNsQzlmbnFwVnErTHY3MC9GaWhYMU15d2lJbklObFVuSlUySmlZdWpSb3dlSmlZbjA2dFdMa1NOSEdoMUo3c0w1OCtmcDFhc1hseTVkb2xldlhyejY2cXVhL2lmM1RPWUlZK2JJWStib1kycHFLdW5wNlRnNU9lSHU3cDVseE5MTnpZMmlSWXRTcWxRcGpaNkxpSWhrazhxazVCbFhybHloZS9mdW5EdDNqZzRkT2pCMTZsU2pJMGtPT0hYcUZBTUdEQ0FoSVlGUm8wYlJzMmRQb3lPSmlJaUlTQTVRbVpROHdXS3g4T3FycjdKcjF5N3ExcTNMWjU5OXBoR3NBaVFzTEl3WFhuaUI5UFIwRml4WVFJTUdEWXlPSkNJaUlpSjNTVXRqU3A3dytlZWZzMnZYTHU2Nzd6NCsrZVFURmNrQ3BuNzkrZ3dmUGh5QVYxNTVoZGpZV0lNVGlZaUlpTWpkVXBrVXc1MDRjWUk1YytiZzV1YkdSeDk5aEx1N3U5R1I1QjdvM3IwN2p6enlDRWxKU1V5ZVBCbXIxV3AwSkJFUkVSRzVDeXFUWXFqazVHUkdqQmdCd01DQkEvSDM5emM0a2R4TGt5Wk5va3laTXV6Y3VaUFZxMWNiSFVkRVJFUkU3b0xLcEJocStmTGx4TVRFVUwxNmRRWU9IR2gwSExuSDNOemNtRHg1TWs1T1RuejQ0WWVhN2lvaUlpS1NqNmxNaW1HaW9xTDQrT09QY1hGeFljcVVLVWJIa1Z6U3BFa1RBZ01EU1UxTlpmYnMyVWJIRVJFUkVaRTdwRElwaHBrM2J4NTJ1NTEyN2RwcGVtc2hNMzc4ZUR3OVBmbisrKzhKRHc4M09vNklpSWlJM0FHVlNUSEVtVE5uV0w5K1BVV0xGbVhNbURGR3g1RmNWckprU1lLQ2dnRDQ5Tk5QRFU0aklpSWlJbmRDWlZJTXNYVHBVZ0E2ZHV5SXA2ZW53V25FQ0VPR0RNSFQwNU10Vzdadyt2UnBvK09JaUlpSVNEYXBURXF1dTNqeEltdldyTUhWMVpXaFE0Y2FIVWNNVXJSb1VkcTNidy9BbWpWckRFNGpJaUlpSXRtbE1pbTVMaVFrQkx2ZFRzT0dEU2xldkxqUmNjUkF6ejc3TEU1T1RxeFlzWUtrcENTajQ0aUlpSWhJTnFoTVNxNnkyKzBzVzdZTWdQNzkreHVjUm94V29VSUY2dFNwUTJwcUt2djI3VE02am9pSWlJaGtnOHFrNUtxelo4OXk1c3dadkwyOWFkS2tpZEZ4SkE5bzA2WU5BQnMyYkRBNGlZaUlpSWhraDhxazVLcXdzREFBSG5qZ0FVd21rOEZwSkMvbzBxVUx6czdPYk4yNmxkVFVWS1BqaUlpSWlNaHRVcG1VWFBYamp6OENPQlplRWZIeThzTFB6NCtNakF5T0hEbGlkQndSRVJFUnVVMHFrNUpyVWxKUytPV1hYM0IyZHFaMTY5Wkd4NUU4cEZhdFdnRHMzNy9mNENRaUlpSWljcnRVSmlYWG5EMTdGcXZWU3RteVpmSHc4REE2anVRaFRaczJCZURRb1VNR0p4RVJFUkdSMjZVeUtibm16ei8vQk9DKysrNHpPSWxjS3k5Y3AxaXZYajBBZnYvOWQ0T1RpSWlJaU1qdFVwbVVYSFB5NUVrQS9QMzk3K280Z3dZTklqZzRPTXUyeTVjdjA2Wk5HNktqbysvcTJEa3BOVFdWRjE5ODhaYVpmdjc1WjFKU1VnQklURXhrMUtoUkpDUWtPSjdmdG0zYlhZM1luVHQzanFpb0tBQmF0V29GWFAxdkVSc2JTM0p5TXExYnR5WTlQZjJHcjkyeFk4Y2RuemM3eXBVclI1RWlSYmg0OFNMeDhmRzVjazRSRVJFUnVUdG1vd05JNFhIbXpCa0FxbFdyZHNmSENBNE9KaXdzak1URVJPYk5td2RjSGRWeWRuWW1MUzJOa1NOSFp0bi8vdnZ2SnpRME5NdTI1T1Jrdkx5OEFJaUtpcUo4K2ZJQVJFZEhzMmZQSGdEUzA5TnAxcXdabnA2ZVdWNmJtSmlZWlZ0aVlpSy8vdm9yenM3TzEyVjFkM2VuWnMyYXpKa3poeWxUcHR6MFBlM2R1NWNWSzFZd2UvWnNQRDA5OGZiMlp1clVxVXlkT3BYSXlFamVmUE5Obm4zMldlcldyY3U2ZGV1WU9ISGliWDFXbjMzMkdRODg4QURidDIvbnh4OS9kSHhlZHJ1ZGQ5OTlsNkZEaDVLUmtVR2xTcFZ3ZFhXOTRUSGVmUE5OUWtKQzZOYXRHemFiRFNlbjYvLytGQjhmejlhdFcyOHIwODJZVENaOGZIeUlqSXdrTmpiVzhkOUhSRVJFUlBJdWxVbkpOWmtqZEpVclY3NmoxOGZFeERCejVreldyVnZINjYrL3p0U3BVeWxac2lUNzl1MWo2dFNwckZtemhwRWpSekpyMWl4S2xpeVo1Yld0V3JVaUpDVEU4WGpObWpVQUJBWUdPaDVuanRwbGNuSnljcndHd0dxMTByUnAweXpiR2pWcWxPVTFOeXFnZHJ1ZFJ4NTV4UEY5WW1JaU8zZnVkQlN6RVNOR01INzhlS0tpb3FoY3VUSWpSb3hnOGVMRldLMVd0bXpad3RDaFErblJvd2NBanovK09QLzYxNzl1K1ZsMTZ0UUpGeGNYQUxwMTYwWndjREF4TVRIQTFhbWsvdjcrTkdyVWlPblRwL1BBQXcvYzhuZ0FpeGN2dm1ISmE5dTI3VzI5L2xhOHZMeUlqSXdrTGk3dXJ2N2dJQ0lpSWlLNVEyVlNjczI1YytlQXExTWE3OFRseTVjWlBIZ3d2cjYrUFAzMDAremZ2NS9xMWFzemFkSWt2dnJxSzBxVktrWFhybDBKRHcrblNaTW0vM2lzcDU5K0dvQzB0RFRINCtUazVEdktkYTMwOUhRMmJkcDB3NUhLVEkwYU5jSnV0d05YQzJ6bXZydDM3ODZ5M3pmZmZPTjRQSC8rZkt4V0t5RWhJWmpOWmthUEhrMmpSbzE0NG9rbmNIZDN2KzRjTnB2TlVTYWZldW9wQUlZT0hVcHljakp2dmZVV0FMdDI3V0xEaGcyNHVyclNxVk1ua3BLU3NGZ3NqQnc1a21YTGxoRWZIMDlTVWhKdDI3YkZ5OHVMZ1FNSC91UDd1bHZGaXhjSDBEUlhFUkVSa1h4Q1pWSnlUV1paSzFxMDZCMjl2bWJObXZUdTNadkZpeGRuMlY2eVpFbGVlT0dGNi9ZL2RlcVVZOXJxMzYxWXNRSzRPaktaK2Zqdkk1TTJtKzJHbzI0NU5SSUgvenhOOXU4eVIwR2RuSnpvMTY4Zm4zNzZLWjkrK2ltOWV2V2lSNDhlV1Q3WGpJd01SNWxjdVhJbFo4NmM0ZDEzM3lVNk9wcEhIMzJVUG4zNnNHclZLdUxqNDltMGFST2xTNWZtMDA4L0pURXhrYTVkdTlLMWExZmc2bWV5ZGV0V3VuWHJ4c0tGQ3gwamsxT25UbVhNbURFQWpCOC9Qa2MraTh5cHRtbHBhVGx5UEJFUkVSRzV0MVFtSmRka0xqSlRwRWlST3o2R3E2dXJvL3pkU3JObXpUaDQ4Q0NqUjQ4bUtTbUpqaDA3NHVQamM5dm5jbkp5eW5JdFlPWTAxMnUzL1gyYWEzWjE2dFNKakl5TUxOTmcvMjdZc0dFODhjUVRkT3JVeWJHdGJ0MjYvUGUvLytYZ3dZUE1uajJicUtpb0xLVXVzMHltcDZjemI5NDh3c0xDbURCaEFuMzc5aVVnSUlEbm4zK2VldlhxMGJoeFkwNmVQRW5wMHFVNWVmSWt6WnMzdjYzY1AvNzRvNk5NVHA0OCtRN2ZmVmFaNWZkbWl3R0ppSWlJU042aU1pbTV4bXExQXR6VlZNblEwRkNhTkdsQ2pSbzFidmo4c1dQSDJMdDNyMk5mZ0kwYk45S3FWU3MyYnR3SVhCMXRDd29LQXE2dXVKcjUrTnBwcmxhcjFWRnVicGZGWWdINHgyTDRkNU1tVFFLNGJnR2J4TVJFNXN5WlEwUkVCQTg5OUZDV2ZhLzF3QU1QOE9tbm41S1dsc2JKa3lmWnVIRWp2WHYzSmowOUhWZFhWMXhjWExqLy92c1pPblFvMDZkUDU2MjMzcUpObXpZMGJ0eVlZc1dLOGZYWFg3TjkrM2FhTkduQzNyMTdlZm5sbDRHclpmVEVpUk9rcGFYUnYzOS8vdnJyTC9yMTY0ZkpaQUxneXBVcmpzOE5ZT0xFaVRSbzBDQWJuOWIxTXE4aHRkbHNkM1VjRVJFUkVja2RLcE9TYXp3OFBFaEtTaUlsSllWaXhZcmQxYkUrLy96ekcyNXYxcXpaTFYvYm8wY1B4N1RZYXhmZytmampqeDM3cEtXbGtaNmVmc05pZUxPeW1KU1VSSkVpUlc2NXN1bVlNV01jcGV4R01qSXk2TmF0Ry8zNzkrZjExMSsvNFFxcW1jNmNPY09XTFZ2WXZIa3pzYkd4dEd2WERsZFhWNnhXSzY2dXJwaE1KdWJPbmN1Y09YTTRlL1lzb2FHaHpKMDdGNEJGaXhiUnBrMGJldmJzU2NXS0ZTbFhyaHpseTVkM25MOUdqUnFZeldiZWVlY2RCZzhlektwVnF4eC9DR2pidHEzamM4c3BtV1g4Wml2TGlvaUlpRWplb2pJcHVTYXpUQ1luSjk5MW1lelRwODhOdDJjV2tuOXlvK3NyLzc0OUlTR0JHalZxOE1VWFh6aTJaVTV6L2ZISEh4M2JycDNtR2hVVmhhK3Y3eTNQUDNYcVZBQldyVnJGekpremI3aFBZbUlpOCtmUFovNzgrVm0yaDRTRUVCNGV6czgvLzh4UFAvMUVkSFEwYmRxMFlkaXdZVHowMEVNNE96czdwaE5uTHN5emVQRmlldlhxeGNxVks2bGN1VEpIang1bHdvUUpGQzllSENjbkp3SURBNWsyYlJvelpzd0F3R3cyczNidFd1RHFLRzZGQ2hWSVQwL0gyZG5ac1ZqUmxTdFhISS9MbHkvdmVPM2RVSmtVRVJFUnlWOVVKaVhYbEN4Wmt0allXR0pqWTdudnZ2dnV5VG5LbENsRG56NTliamh5YWJQWk9IZnVIQU1HREhCc1MwMU5wV1BIam83dlgzenhSVHAzN3B6bC9wTzM2L0RodzlTcVZldTI5Nzkyb1p0clpkN2o4dHBia0dSYXNHQUJDeGN1cEVXTEZqejMzSE8wYk5ueXV2SVZIeCtQaTR1TFkzdGlZaUoxNnRSaHdvUUpQUEhFRXl4WnNvUUpFeWJnNU9TRXpXWWpNVEhSY2Q0YitldXZ2eWhkdWpRQXNiR3hXVVplNCtQanMzeWVkeU1wS1FuZ3VsdXJpSWlJaUVqZXBESXB1YVo4K2ZLY09IR0N5TWhJYXRldWZWZkh1dGswVjhnNjFmWDMzMzluelpvMXBLZW5NMkRBQUFJQ0FoelhUc0xWYWE3WGZwOHBMQ3dzMnhsLytPRUh4LzBnNzVVbm4zeVNIajE2WkNsY0dSa1pPRHM3WXpLWnNGcXRmUFBOTjFsS2JibHk1Wmc4ZVRLelpzMWkrdlRwdUx1N2MvejRjZXJVcWNQYmI3OU5mSHc4MDZkUFo5eTRjU1FrSk5DdFc3Y3M1enh3NEFCVnExYTlwKzhML25kTGtGS2xTdDN6YzRtSWlJakkzVk9abEZ5VE9kSjMrdlRwdXo1VzVoVExHN2wycXF1M3R6Y2RPblJnK1BEaGVIaDRNSG55NUN5cm9xYW1wbWI1SG1EMTZ0V3NYNytlT1hQbTNQRDRkcnNkcTlYS3BVdVhjSEp5d21ReUVSSVM0cGh5ZXFjdVhyeUlwNmNuTVRFeE43eDNKRndkM2YyN0gzNzRnWWtUSitMdTdvN0ZZc0hiMjVzUFAvd1F1RG9xT1czYU5INzc3VGRhdFdyRm1qVnJ1SFRwRWp0Mzd1VEZGMS9FdzhPRDJiTm5VNlJJRVQ3NDRBTkdqeDd0bVBwcXNWaHdkWFZsMDZaTmp0dW1YRHU5RmY2M3FGSk91SFRwRXFBeUtTSWlJcEpmcUV4S3JxbFdyUm9BeDQ4ZnY2dmo5T3JWaXhFalJ0ejArZG16WnpzZSsvcjZacm1POFhidWlYanc0RUVxVktpQW41OWZsdTBta3drUER3OXNOaHVCZ1lGa1pHUVFHQmlJazVNVFBqNCtqQmt6SnRzcndGNXIwS0JCbkQxN0ZqYzN0NXRlRTNvajdkdTNwMjdkdW83eVY3NThlY2VpUFo2ZW5yUnIxNDR4WThZNENxcTN0emRWcTFhbFRwMDZOR2pRd0xFWTBFTVBQY1NLRlNzb1diSWt6enp6RE5IUjBYVHYzcDJNakF6SHZUV0xGU3VXNWRZc09UWE5OU2twaVlzWEwrTHE2dXFZVWlzaUlpSWllWnZKYnJmYmpRNGhoVU5ZV0JnREJ3NGtJQ0NBcjc3Nnl1ZzQveWd4TWZFZnI5MnoyKzJPZXprV2RIYTcvUjlYbjgwSnUzZnZadWpRb2RTdFc1ZkZpeGZmMDNPSmlJaUlTTTY0K1QwSFJISlk1alRYbUpnWTh2cmZNRzYxQ0l6SlpDb1VSUks0NTBVUzRMZmZmZ1BJMWdKR0lpSWlJbUlzbFVuSk5hVkxsNlpTcFVva0ppWnkrUEJobytOSUhoSVdGZ1pBZ3dZTkRFNGlJaUlpSXJkTFpWSnkxYU9QUGdyQXBrMmJERTRpZVlYTlp1T1BQLzRBNElFSEhqQTRqWWlJaUlqY0xwVkp5VlhObXpjSFlNK2VQUVlua2J4aTU4NmRKQ1ltVXIxNjlYdDIvMUVSRVJFUnlYa3FrNUtycWxldmpvZUhCeEVSRVp3L2Y5N29PSklIckZ1M0R1QzYrMXVLaUlpSVNONm1NaW01eXMzTmphNWR1MkszMjFtNmRLblJjY1JnYVdscGpsSHFaczJhR1p4R1JFUkVSTEpEWlZKeVhaY3VYUURZc21WTG5sL1ZWZTZ0bFN0WGtwQ1F3SU1QUGtpRkNoV01qaU1pSWlJaTJhQXlLYm11V3JWcUJBUUVjT0hDQlRaczJHQjBIREdJM1c1bjVjcVZBUFRwMDhmZ05DSWlJaUtTWFNxVGt1dE1KaE12dmZRU0FBc1hMdFRvWkNIMTAwOC9FUkVSUWJseTVXamF0S25SY1VSRVJFUWttMVFteFJBUFBmUVFGU3BVNE15Wk02eFpzOGJvT0pMTDdIWTc4K2ZQQitDVlYxN0JiRFlibkVoRVJFUkVza3RsVWd4aE5wc1pQWG8wQUhQbnpzVmlzUmljU0hMVDU1OS96c21USjZsWXNTS3RXN2MyT282SWlJaUkzQUdWU1RGTXMyYk5hTml3SVhGeGNiei8vdnRHeDVGY2N1WEtGUll0V2dUQXVISGpOQ29wSWlJaWtrK3BUSXBoVENZVGI3NzVKaWFUaVhYcjFuSDgrSEdqSTBrdUdEZHVIQWtKQ2JSdjM1N0dqUnNiSFVkRVJFUkU3cERLcEJqS3o4K1AxMTU3RFl2RndxaFJvOGpJeURBNmt0eEQzMy8vUFR0MjdLQkVpUks4OXRwclJzY1JFUkVSa2J1Z01pbUdlL0xKSjZsVHB3N1IwZEdNSHovZTZEaHlqNXc5ZTlZeG5YbnExS240K1BnWW5FaEVSRVJFN29iS3BCak9iRFl6ZmZwMGloVXJ4ZzgvL01DeVpjdU1qaVE1TENVbGhaZGZmcG1rcENUNjlldkhndzgrYUhRa0VSRVJFYmxMS3BPU0ovajQrREJuemh4TUpoT3paODltMjdadFJrZVNIR0sxV2hrK2ZEaG56NTZsVWFOR0RCMDYxT2hJSWlJaUlwSURWQ1lsejZoVHB3N2p4NC9IYXJYeXhodHZjUGp3WWFNanlWMnkyKzI4L3ZycjdOMjdsNG9WS3pKdDJqU3QzaW9pSWlKU1FLaE1TcDdTcFVzWGhnMGJSbHBhR3M4Ly96eEhqaHd4T3BMY0lidmR6dmp4NHdrT0RxWmt5WkxNbXplUEVpVktHQjFMUkVSRVJIS0l5cVRrT2YzNjllUFpaNThsSlNXRndZTUhjK0RBQWFNalNUYlpiRGJHamgzTGhnMGI4UGIyWnVIQ2hkeDMzMzFHeHhJUkVSR1JIS1F5S1htT3lXVGlwWmRlWXRDZ1FhU21wdkw4ODgremVmTm1vMlBKYlVwTlRXWG8wS0ZzM3J3Wkh4OGZsaTFiUnVYS2xZMk9KU0lpSWlJNXpHUzMyKzFHaHhDNW1lWExsL1BCQng4NEN1WXp6enhqZENUNUI5SFIwUXdiTm94VHAwN2hxQlh0Q1FBQUJuSkpSRUZVNysvUEo1OThvbHVBaUlpSWlCUlFLcE9TNTRXRWhQRDY2NitUa1pGQnk1WXQrYzkvL29PYm01dlJzZVJ2ZHU3Y3llalJvMGxKU2FGUm8wYk1tREdEb2tXTEdoMUxSRVJFUk80UmxVbkpGNktpb25qKytlZUpqbzdHeDhlSDZkT25VNmRPSGFOakNWZHYvZkh4eHgrelpNa1NiRFliM2J0MzU5VlhYOVdxclNJaUlpSUZuTXFrNUJ0cGFXbU1IVHVXNE9CZ25KeWNHRGh3SUlNSEQ4YkpTWmYrR3VYNDhlT01HemVPaUlnSWloUXB3b1FKRTJqZnZyM1JzVVJFUkVRa0Y2aE1TcjZ6Y3VWSzNuLy9mU3dXQzc2K3Zyejc3cnZVcjEvZjZGaUZTa1pHQnA5ODhvbGpOTEpodzRhODk5NTdlSHQ3R3gxTlJFUkVSSEtKeXFUa1N4Y3VYR0RpeEluczNyMGJnTWNlZTR3WFhuaUJjdVhLR1p5c1lMUGI3V3pldkpucDA2Y1RGeGVIdTdzN1E0Y09wVWVQSGhvaEZoRVJFU2xrVkNZbFgxdS9majJ6WnMwaUxpNE9rOGxFejU0OUdUUm9FTVdMRnpjNldvR3pjK2RPWnM2Y1NVUkVCQUN0VzdkbS9QanhsQ2hSd3VCa0lpSWlJbUlFbFVuSjk2eFdLd3NXTEdESmtpV2twYVZoTXBsNDhjVVg2ZDY5dTFZVHpRRUhEeDVrOXV6WjdOdTNENEQ2OWVzellzUUlMWUFrSWlJaVVzaXBURXFCa1pLU3dxeFpzL2oyMjIreDIrMllUQ1o2OWVwRjE2NWQ4ZlB6dzJReUdSMHgzN0RaYkd6ZHVwVWxTNWJ3KysrL0ExQ2xTaFZlZU9FRjJyWnRhM0E2RVJFUkVja0xWQ2Fsd0ltTmpXWHUzTGxzMkxBQmk4VUNRR0JnSUwxNzk2WkpreVlxbGYvZ3lwVXJyRnExaWtXTEZuSGx5aFVBQWdJQzZOR2pCMEZCUWZyc1JFUkVSTVJCWlZJS3JOVFVWQll2WHN5cVZhdUlqWTBGb0d6WnNqenh4Qk8wYnQyYXFsV3JxaHh4OVpZcm9hR2hiTml3Z1o5KytzbXh2WG56NXZUdDI1ZW1UWnNhbUU1RVJFUkU4aXFWU1NrVTFxOWZ6NG9WS3poOCtMQmpXN1ZxMWVqY3VUTnQyclNoWExseWhhcFlabVJrc0dmUEhuNzQ0UWMyYk5pQTFXb0ZvR2pSb3JSdjM1N25ubnRPSytPS2lJaUl5RDlTbVpSQ0pUbzZtcFVyVnhJU0V1SllsUlRBejgrUGxpMWIwclJwVStyWHI0K0hoNGVCS1hPZTNXN256Smt6N04rL24xMjdkckY5KzNiSEZHQVhGeGNlZXVnaEhuLzhjZHEzYjErb1NyV0lpSWlJM0RtVlNTbTBqaDA3eHVyVnE5bTFheGRSVVZHTzdTYVRpY2FOR3hNWUdFaU5HalVJQ0FpZ1JJa1MrYXBrV2ExV3pwdzVRM2g0T0dGaFlRUUhCM1B1M0RuSDgyYXptZnIxNjlPaFF3YzZkKzZNcTZ1cmdXbEZSRVJFSkQ5U21SUUJJaU1qMmJadEc3dDM3eVlzTEl5VWxKUXN6NWN2WDU3NjlldFRwMDRkQWdJQ0tGZXVIS1ZMbDhiSnljbWd4UCtUa3BKQ2RIUTBrWkdSSER0MmpMQ3dNQTRkT2tSYVdscVcvZno4L0dqWXNDR0JnWUcwYU5FQ3M5bHNVR0lSRVJFUktRaFVKa1greG1henNYZnZYa0pEUXpseDRnUi8vUEVIY1hGeDErM242dXBLNWNxVnFWeTVNbFdxVktGOCtmSjRlM3RUb2tRSng1ZW5wK2RkaldoYUxCWXVYNzVNUWtJQzhmSHhYTDU4bVhQbnpuSG16QmxPbno3TnFWT251SERod25XdmMzWjJ4dC9mbjRDQUFCNTQ0QUVlZnZoaHlwWXRlOGM1UkVSRVJFVCtUbVZTNURiRXhNUTRSdndpSWlLSWlvcmkzTGx6am9WcmJzWnNObE9xVkNrOFBUMXhkWFhGemMwTk56YzN4Mk5uWjJmUzA5TkpTMHNqTFMyTjlQUjAwdFBUU1UxTjVkS2xTeVFrSk53eW02ZW5KK1hLbGFOOCtmTFVxbFdMQmcwYVVLZE9IVnhjWEhMcTdZdUlpSWlJWEVkbFV1UU9aV1JrRUJrWnlhbFRwemg1OGlSUlVWRmN1blNKK1BoNHgwaGk1cjBhNzVUWmJNYkx5NHNTSlVvNC9yZDA2ZEw0K2ZuaDcrOVAxYXBWOGZiMnpxRjNKQ0lpSWlKeSsxUW1SZTRoaThWQ1hGd2NTVWxKV1VZZk14OWJyZFlzSTVYWFB2YjI5cVo0OGVKR3Z3VVJFUkVSa1J0U21SUVJFUkVSRVpGc00zNHBTaEVSRVJFUkVjbDNWQ1pGUkVSRVJFUWsyMVFtUlVSRVJFUkVKTnRVSmtWRVJFUkVSQ1RiVkNaRlJFUkVSRVFrMjFRbVJVUkVSRVJFSk50VUprVkVSRVJFUkNUYlZDWkZSRVJFUkVRazIxUW1SVVJFUkVSRUpOdFVKa1ZFUkVSRVJDVGJWQ1pGUkVSRVJFUWsyMVFtUlVSRVJFUkVKTnRVSmtWRVJFUkVSQ1RiVkNaRlJFUkVSRVFrMjFRbVJVUkVSRVJFSk50VUprVkVSRVJFUkNUYlZDWkZSRVJFUkVRazIxUW1SVVJFUkVSRUpOdFVKa1ZFUkVSRVJDVGJWQ1pGUkVSRVJFUWsyMVFtUlVSRVJFUkVKTnRVSmtWRVJFUkVSQ1RiVkNaRlJFUkVSRVFrMjFRbVJVUkVSRVJFSk50VUprVkVSRVJFUkNUYlZDWkZSRVJFUkVRazIxUW1SVVJFUkVSRUpOdFVKa1ZFUkVSRVJDVGIvZzlDOHF6QWl5UnpHQUFBQUFCSlJVNUVya0pnZ2c9PSIsCgkiVGhlbWUiIDogIiIsCgkiVHlwZSIgOiAiZmxvdyIsCgkiVmVyc2lvbiIgOiAiMSIKfQo="/>
    </extobj>
  </extobjs>
</s:customData>
</file>

<file path=customXml/itemProps2.xml><?xml version="1.0" encoding="utf-8"?>
<ds:datastoreItem xmlns:ds="http://schemas.openxmlformats.org/officeDocument/2006/customXml" ds:itemID="s:customData">
  <ds:schemaRefs>
    <ds:schemaRef ds:uri="http://www.wps.cn/officeDocument/2013/wpsCustomData"/>
  </ds:schemaRefs>
</ds:datastoreItem>
</file>

<file path=docProps/app.xml><?xml version="1.0" encoding="utf-8"?>
<Properties xmlns="http://schemas.openxmlformats.org/officeDocument/2006/extended-properties" xmlns:vt="http://schemas.openxmlformats.org/officeDocument/2006/docPropsVTypes">
  <TotalTime>0</TotalTime>
  <Words>1712</Words>
  <Application>WPS 演示</Application>
  <PresentationFormat>宽屏</PresentationFormat>
  <Paragraphs>280</Paragraphs>
  <Slides>24</Slides>
  <Notes>35</Notes>
  <HiddenSlides>0</HiddenSlides>
  <MMClips>2</MMClips>
  <ScaleCrop>false</ScaleCrop>
  <HeadingPairs>
    <vt:vector size="6" baseType="variant">
      <vt:variant>
        <vt:lpstr>已用的字体</vt:lpstr>
      </vt:variant>
      <vt:variant>
        <vt:i4>16</vt:i4>
      </vt:variant>
      <vt:variant>
        <vt:lpstr>主题</vt:lpstr>
      </vt:variant>
      <vt:variant>
        <vt:i4>3</vt:i4>
      </vt:variant>
      <vt:variant>
        <vt:lpstr>幻灯片标题</vt:lpstr>
      </vt:variant>
      <vt:variant>
        <vt:i4>24</vt:i4>
      </vt:variant>
    </vt:vector>
  </HeadingPairs>
  <TitlesOfParts>
    <vt:vector size="43" baseType="lpstr">
      <vt:lpstr>Arial</vt:lpstr>
      <vt:lpstr>宋体</vt:lpstr>
      <vt:lpstr>Wingdings</vt:lpstr>
      <vt:lpstr>微软雅黑</vt:lpstr>
      <vt:lpstr>Arial Black</vt:lpstr>
      <vt:lpstr>Wingdings 2</vt:lpstr>
      <vt:lpstr>幼圆</vt:lpstr>
      <vt:lpstr>Calibri</vt:lpstr>
      <vt:lpstr>Calibri</vt:lpstr>
      <vt:lpstr>Arial Narrow</vt:lpstr>
      <vt:lpstr>字魂105号-简雅黑</vt:lpstr>
      <vt:lpstr>黑体</vt:lpstr>
      <vt:lpstr>Arial Unicode MS</vt:lpstr>
      <vt:lpstr>等线</vt:lpstr>
      <vt:lpstr>Agency FB</vt:lpstr>
      <vt:lpstr>Trebuchet MS</vt:lpstr>
      <vt:lpstr>自定义设计方案</vt:lpstr>
      <vt:lpstr>A000120140530A99PPBG</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素材来源网站当图网-www.99ppt.com</dc:title>
  <dc:creator>素材来源网站当图网-www.99ppt.com</dc:creator>
  <dc:description>素材来源网站当图网-www.99ppt.com</dc:description>
  <dc:subject>素材来源网站当图网-www.99ppt.com</dc:subject>
  <cp:lastModifiedBy>小冉</cp:lastModifiedBy>
  <cp:revision>28</cp:revision>
  <dcterms:created xsi:type="dcterms:W3CDTF">2017-05-11T08:14:00Z</dcterms:created>
  <dcterms:modified xsi:type="dcterms:W3CDTF">2022-06-16T01:00:59Z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77829E4E762745869E3B73B57140FF9E</vt:lpwstr>
  </property>
  <property fmtid="{D5CDD505-2E9C-101B-9397-08002B2CF9AE}" pid="3" name="KSOProductBuildVer">
    <vt:lpwstr>2052-11.1.0.11744</vt:lpwstr>
  </property>
</Properties>
</file>